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1" r:id="rId2"/>
    <p:sldId id="256" r:id="rId3"/>
    <p:sldId id="257" r:id="rId4"/>
    <p:sldId id="265" r:id="rId5"/>
    <p:sldId id="258" r:id="rId6"/>
    <p:sldId id="259"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7" r:id="rId30"/>
    <p:sldId id="298" r:id="rId31"/>
    <p:sldId id="285" r:id="rId32"/>
    <p:sldId id="286" r:id="rId33"/>
    <p:sldId id="288" r:id="rId34"/>
    <p:sldId id="289" r:id="rId35"/>
    <p:sldId id="290" r:id="rId36"/>
    <p:sldId id="291" r:id="rId37"/>
    <p:sldId id="292" r:id="rId38"/>
    <p:sldId id="293" r:id="rId39"/>
    <p:sldId id="294" r:id="rId40"/>
    <p:sldId id="295" r:id="rId41"/>
    <p:sldId id="296"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5EA"/>
    <a:srgbClr val="C5FC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94A36D-1D18-46FC-AC32-8FDC4D88080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203843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4A36D-1D18-46FC-AC32-8FDC4D88080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866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4A36D-1D18-46FC-AC32-8FDC4D88080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389169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4A36D-1D18-46FC-AC32-8FDC4D88080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9245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4A36D-1D18-46FC-AC32-8FDC4D88080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338080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4A36D-1D18-46FC-AC32-8FDC4D880809}"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410280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4A36D-1D18-46FC-AC32-8FDC4D880809}"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237155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4A36D-1D18-46FC-AC32-8FDC4D880809}"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10548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4A36D-1D18-46FC-AC32-8FDC4D880809}"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131644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4A36D-1D18-46FC-AC32-8FDC4D880809}"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392016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4A36D-1D18-46FC-AC32-8FDC4D880809}"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5FF90-6D73-402C-9F7A-3299E7305761}" type="slidenum">
              <a:rPr lang="en-US" smtClean="0"/>
              <a:t>‹#›</a:t>
            </a:fld>
            <a:endParaRPr lang="en-US"/>
          </a:p>
        </p:txBody>
      </p:sp>
    </p:spTree>
    <p:extLst>
      <p:ext uri="{BB962C8B-B14F-4D97-AF65-F5344CB8AC3E}">
        <p14:creationId xmlns:p14="http://schemas.microsoft.com/office/powerpoint/2010/main" val="19077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4A36D-1D18-46FC-AC32-8FDC4D880809}" type="datetimeFigureOut">
              <a:rPr lang="en-US" smtClean="0"/>
              <a:t>3/9/2016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5FF90-6D73-402C-9F7A-3299E7305761}" type="slidenum">
              <a:rPr lang="en-US" smtClean="0"/>
              <a:t>‹#›</a:t>
            </a:fld>
            <a:endParaRPr lang="en-US"/>
          </a:p>
        </p:txBody>
      </p:sp>
    </p:spTree>
    <p:extLst>
      <p:ext uri="{BB962C8B-B14F-4D97-AF65-F5344CB8AC3E}">
        <p14:creationId xmlns:p14="http://schemas.microsoft.com/office/powerpoint/2010/main" val="1686286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752" y="402336"/>
            <a:ext cx="11265408" cy="4946904"/>
          </a:xfrm>
        </p:spPr>
        <p:txBody>
          <a:bodyPr>
            <a:noAutofit/>
          </a:bodyPr>
          <a:lstStyle/>
          <a:p>
            <a:r>
              <a:rPr lang="en-US" sz="4400" u="sng" dirty="0" smtClean="0">
                <a:solidFill>
                  <a:srgbClr val="7030A0"/>
                </a:solidFill>
                <a:latin typeface="Imprint MT Shadow" panose="04020605060303030202" pitchFamily="82" charset="0"/>
              </a:rPr>
              <a:t>Ideas and Directions: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Print out these photos for inspiration and ideas to use in your classroom!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Make it a book and add it to your Art Center.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Learn different ways to display and create “ECERS” friendly art.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Add different materials to your art center!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Create different opportunities for the children to explore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Focus on PROCESS – Not PRODUCT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Have fun! </a:t>
            </a:r>
          </a:p>
          <a:p>
            <a:pPr marL="342900" indent="-342900">
              <a:buFont typeface="Wingdings" panose="05000000000000000000" pitchFamily="2" charset="2"/>
              <a:buChar char="v"/>
            </a:pPr>
            <a:r>
              <a:rPr lang="en-US" sz="3600" dirty="0" smtClean="0">
                <a:solidFill>
                  <a:srgbClr val="7030A0"/>
                </a:solidFill>
                <a:latin typeface="DaunPenh" panose="01010101010101010101" pitchFamily="2" charset="0"/>
                <a:cs typeface="DaunPenh" panose="01010101010101010101" pitchFamily="2" charset="0"/>
              </a:rPr>
              <a:t>Be Creativity </a:t>
            </a:r>
            <a:endParaRPr lang="en-US" sz="3600" dirty="0">
              <a:solidFill>
                <a:srgbClr val="7030A0"/>
              </a:solidFill>
              <a:latin typeface="DaunPenh" panose="01010101010101010101" pitchFamily="2" charset="0"/>
              <a:cs typeface="DaunPenh" panose="01010101010101010101" pitchFamily="2" charset="0"/>
            </a:endParaRPr>
          </a:p>
        </p:txBody>
      </p:sp>
      <p:pic>
        <p:nvPicPr>
          <p:cNvPr id="46082" name="Picture 2" descr="http://images.clipartpanda.com/artist-clip-art-artist-pengui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843" y="3895344"/>
            <a:ext cx="2971460" cy="27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4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87" y="367359"/>
            <a:ext cx="3786646" cy="60530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96" name="Picture 4" descr="3D Foam and Pipe Cleaner Sculptures #kids #kids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569" y="367358"/>
            <a:ext cx="3460418" cy="615231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4" descr="Craft stick and watercolour sculpture. These are so fun to make and they look so cool hanging u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824" y="367358"/>
            <a:ext cx="2903346" cy="60530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1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uilding structures with styrofoam, craft sticks and drinking straws (happy hooliga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63" y="448056"/>
            <a:ext cx="4489115" cy="568756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4" name="Picture 4" descr="Alphabet museum. Collections of found objects beginning with each let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778" y="448056"/>
            <a:ext cx="6083125" cy="57515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97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inese New Year Paper Chain Drag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7" y="409673"/>
            <a:ext cx="4821765" cy="605935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Eye dropper art and other fine motor skills activit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371" y="450164"/>
            <a:ext cx="5905078" cy="597836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8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w do you take your art outdoors? We tried these clay faces this weekend and the children loved th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35" y="694944"/>
            <a:ext cx="3260407" cy="541324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292" name="Picture 4" descr="Fun activity for toddlers and babies using contact paper and st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12" y="694944"/>
            <a:ext cx="3365820" cy="53126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School Time Snippets: Pool Noodle Sculptures-Fine Motor Activity! Pinned by SOS Inc. Resources. Follow all our boards at pinterest.com/sostherapy/ for therapy resourc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502" y="694944"/>
            <a:ext cx="3567639" cy="53126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0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ntact Paper Sticky Tab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46" y="295398"/>
            <a:ext cx="4697098" cy="62890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6" name="Picture 4" descr="Relentlessly Fun, Deceptively Educational: 2 Paper Flyers (Whirligig and Straw Pla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189" y="295398"/>
            <a:ext cx="4583778" cy="62890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ulptures using clay, wire and foam. Invitation station idea- what can you create with these material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84" y="458282"/>
            <a:ext cx="2746024" cy="6015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40" name="Picture 4" descr="3D pool noodle sculptures ~ great for fine motor practice | Repinned by Personal Touch Therapy. Follow all of our pediatric therapy boards @Elle Touch Therap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369" y="439675"/>
            <a:ext cx="4035042" cy="60525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6" descr="How to Make Easy Wood Sculptures with Kids Using Wood Bits and Scrap Woo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133" y="365760"/>
            <a:ext cx="3068042" cy="618807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1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raws, shoelaces and fine motor skills in children. Good idea for a Sunday School beading centre. Not as expensive as buying lots of beads. Repinned by SOS Inc. Resources http://pinterest.com/sostherap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57" y="393192"/>
            <a:ext cx="5697144" cy="599008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364" name="Picture 4" descr="Kindergarten Collabortive Art Piece - each student made a spiral. We read Swirl by Swirl, Spirals in Nature By: Joyce Sidman first. Reggio Inspired. www.thecuriouskindergarten.wordpress.c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473" y="393192"/>
            <a:ext cx="5081266" cy="60441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72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sk parents to donate botte caps and/or buttons... and create a collarborative art project! Reggio Emilia: Child Art - Fairy Dust Teach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707" y="395165"/>
            <a:ext cx="4738613" cy="60533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388" name="Picture 4" descr="Cool art projec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13" y="402336"/>
            <a:ext cx="4026735" cy="60461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ottle &amp; Lid puzzle. She taped the bottles together to keep them from falling on the flo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0" y="493776"/>
            <a:ext cx="5389122" cy="56509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7412" name="Picture 4" descr="The Colours of Fall Inquiry: Curious in Kindergart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527" y="405811"/>
            <a:ext cx="5033899" cy="58269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96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xplore gravity while painting with friends. Great for preschool, kindergarten, homeschool . . . and I bet older kiddos would love it to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38" y="502920"/>
            <a:ext cx="3411496" cy="58370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8436" name="Picture 4" descr="Inquiring Minds: Mrs. Myers' Kindergarten: The Autumn Season: Exploring Trees and Leaves and the Colors of Fa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42" y="241045"/>
            <a:ext cx="6226937" cy="622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6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608" y="320040"/>
            <a:ext cx="11612880" cy="6217920"/>
          </a:xfrm>
          <a:prstGeom prst="roundRect">
            <a:avLst/>
          </a:prstGeom>
          <a:solidFill>
            <a:srgbClr val="EDD5EA"/>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747" y="228600"/>
            <a:ext cx="10058400" cy="1362456"/>
          </a:xfrm>
        </p:spPr>
        <p:txBody>
          <a:bodyPr/>
          <a:lstStyle/>
          <a:p>
            <a:pPr algn="ctr"/>
            <a:r>
              <a:rPr lang="en-US" b="1" u="sng" dirty="0">
                <a:solidFill>
                  <a:srgbClr val="7030A0"/>
                </a:solidFill>
                <a:latin typeface="Engravers MT" panose="02090707080505020304" pitchFamily="18" charset="0"/>
              </a:rPr>
              <a:t>E</a:t>
            </a:r>
            <a:r>
              <a:rPr lang="en-US" b="1" u="sng" dirty="0" smtClean="0">
                <a:solidFill>
                  <a:srgbClr val="7030A0"/>
                </a:solidFill>
                <a:latin typeface="Engravers MT" panose="02090707080505020304" pitchFamily="18" charset="0"/>
              </a:rPr>
              <a:t>CERS ART </a:t>
            </a:r>
            <a:endParaRPr lang="en-US" b="1" u="sng" dirty="0">
              <a:solidFill>
                <a:srgbClr val="7030A0"/>
              </a:solidFill>
              <a:latin typeface="Engravers MT" panose="02090707080505020304" pitchFamily="18" charset="0"/>
            </a:endParaRPr>
          </a:p>
        </p:txBody>
      </p:sp>
      <p:sp>
        <p:nvSpPr>
          <p:cNvPr id="3" name="Subtitle 2"/>
          <p:cNvSpPr>
            <a:spLocks noGrp="1"/>
          </p:cNvSpPr>
          <p:nvPr>
            <p:ph type="subTitle" idx="1"/>
          </p:nvPr>
        </p:nvSpPr>
        <p:spPr>
          <a:xfrm>
            <a:off x="1100051" y="1867868"/>
            <a:ext cx="5913397" cy="1231947"/>
          </a:xfrm>
        </p:spPr>
        <p:txBody>
          <a:bodyPr>
            <a:noAutofit/>
          </a:bodyPr>
          <a:lstStyle/>
          <a:p>
            <a:pPr algn="ctr"/>
            <a:r>
              <a:rPr lang="en-US" sz="7200" dirty="0" smtClean="0">
                <a:solidFill>
                  <a:srgbClr val="7030A0"/>
                </a:solidFill>
                <a:latin typeface="Gabriola" panose="04040605051002020D02" pitchFamily="82" charset="0"/>
              </a:rPr>
              <a:t>A collection of : </a:t>
            </a:r>
            <a:br>
              <a:rPr lang="en-US" sz="7200" dirty="0" smtClean="0">
                <a:solidFill>
                  <a:srgbClr val="7030A0"/>
                </a:solidFill>
                <a:latin typeface="Gabriola" panose="04040605051002020D02" pitchFamily="82" charset="0"/>
              </a:rPr>
            </a:br>
            <a:r>
              <a:rPr lang="en-US" sz="7200" dirty="0" smtClean="0">
                <a:solidFill>
                  <a:srgbClr val="7030A0"/>
                </a:solidFill>
                <a:latin typeface="Gabriola" panose="04040605051002020D02" pitchFamily="82" charset="0"/>
              </a:rPr>
              <a:t>Inspiration, Ideas, </a:t>
            </a:r>
          </a:p>
          <a:p>
            <a:pPr algn="ctr"/>
            <a:r>
              <a:rPr lang="en-US" sz="7200" dirty="0" smtClean="0">
                <a:solidFill>
                  <a:srgbClr val="7030A0"/>
                </a:solidFill>
                <a:latin typeface="Gabriola" panose="04040605051002020D02" pitchFamily="82" charset="0"/>
              </a:rPr>
              <a:t>Materials, &amp; Masterpieces </a:t>
            </a:r>
            <a:endParaRPr lang="en-US" sz="7200" dirty="0">
              <a:solidFill>
                <a:srgbClr val="7030A0"/>
              </a:solidFill>
              <a:latin typeface="Gabriola" panose="04040605051002020D02" pitchFamily="82" charset="0"/>
            </a:endParaRPr>
          </a:p>
        </p:txBody>
      </p:sp>
      <p:pic>
        <p:nvPicPr>
          <p:cNvPr id="43012" name="Picture 4" descr="http://images.clipartpanda.com/nap-clipart-art-suppl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048" y="2212848"/>
            <a:ext cx="5616009" cy="369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9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ewing at Inquiring Minds: Mrs. Myers' Kindergarten (&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48" y="448056"/>
            <a:ext cx="5934455" cy="593445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60" name="Picture 4" descr="Spiders Web, paper plate, punch holes, thread wool through, add mini-beas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120" y="448056"/>
            <a:ext cx="4883741" cy="428853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96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reen kids crafts: reuse old CDs for art. I think this is beautiful and would look lovely outsi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452" y="398147"/>
            <a:ext cx="4608575" cy="614476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484" name="Picture 4" descr="Shape mobile (&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62" y="420624"/>
            <a:ext cx="4574861" cy="60998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09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32" y="320040"/>
            <a:ext cx="6135623" cy="613562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1508" name="Picture 4" descr="Blikken robots - www.activitheek.n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738" y="320040"/>
            <a:ext cx="4524414" cy="38313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23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cycle those paper towel tubes and use them to make a unique process art sculp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76" y="356616"/>
            <a:ext cx="2625331" cy="61291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3556" name="Picture 4" descr="Colorful paper sculptures...I love the 3-D elem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675" y="467692"/>
            <a:ext cx="7876028" cy="590702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is giant 5 foot tall mosaic wall, inspired by Vincent Van Gogh's &quot;Starry Night&quot;, was a collaborative project at the small hands big art Fall Festival. .. Self-adhesive vinyl -  The large rolls that professional printers use for large format sign prin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8" y="426092"/>
            <a:ext cx="4503646" cy="606513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4580" name="Picture 4" descr="Skyscrapers -  Have done this before and it looks great. ALso cool with newspaper buildings and black paper and yellow window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429" y="426092"/>
            <a:ext cx="3995405" cy="606513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6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ennismakingsspel: maak een zelfportret met gevonden voorwerpen. Iedereen kan daarna raden welk portret bij welke deelnemer hoort.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16" y="484632"/>
            <a:ext cx="4281089" cy="60438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5604" name="Picture 4" descr="Use clothes pins to paint with string  Art with Mrs. Seitz: Pollock Guita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970" y="411480"/>
            <a:ext cx="5080661" cy="61170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09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t Kids Clubhouse: Clubhouse Tray: 3D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99" y="359248"/>
            <a:ext cx="4631591" cy="61754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6628" name="Picture 4" descr="Love these hanging sculptures.  We may use this when we talk about Caul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76" y="327038"/>
            <a:ext cx="4151375" cy="62076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18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rt and soul preschool: Exploring the Process of Making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297" y="320198"/>
            <a:ext cx="3769376" cy="608370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7656" name="Picture 8" descr="UP-Cycled Materials as Art + Art Display Foundation in Early Childhood, Reggio Approach to 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471" y="128332"/>
            <a:ext cx="4200525" cy="646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3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ce Cube Painting! You only need TWO ingredients to get creative with your kids! Such 'cool' FU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90" y="323113"/>
            <a:ext cx="5868238" cy="61630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8676" name="Picture 4" descr="Friendly monster puppets Halloween craft - Stay At Home Educat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367" y="321540"/>
            <a:ext cx="4378904" cy="616462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15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ool noodle sculptures. great idea for fine motor skills. Did today and had the kids work as a team to build a specific structure. They enjoyed building with them more than working as a team but they finished the task with only the 4 year old with any pokes from the toothpic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90" y="484632"/>
            <a:ext cx="7206710" cy="59527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8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ycled Crafts for Earth Day: 15 Ideas - Crafts Unleas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00" y="329184"/>
            <a:ext cx="4963564" cy="60477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preschoolers make rolled paper sculptures ~ great art project for fine motor skills and problem solv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72" y="329184"/>
            <a:ext cx="4892040" cy="61271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7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7472" y="502920"/>
            <a:ext cx="11612880" cy="6217920"/>
          </a:xfrm>
          <a:prstGeom prst="roundRect">
            <a:avLst/>
          </a:prstGeom>
          <a:solidFill>
            <a:srgbClr val="EDD5EA"/>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79777" y="722376"/>
            <a:ext cx="8467344" cy="1015663"/>
          </a:xfrm>
          <a:prstGeom prst="rect">
            <a:avLst/>
          </a:prstGeom>
        </p:spPr>
        <p:txBody>
          <a:bodyPr wrap="square">
            <a:spAutoFit/>
          </a:bodyPr>
          <a:lstStyle/>
          <a:p>
            <a:r>
              <a:rPr lang="en-US" sz="6000" b="1" u="sng" dirty="0" smtClean="0">
                <a:solidFill>
                  <a:srgbClr val="7030A0"/>
                </a:solidFill>
                <a:latin typeface="Engravers MT" panose="02090707080505020304" pitchFamily="18" charset="0"/>
              </a:rPr>
              <a:t>Art Display</a:t>
            </a:r>
            <a:endParaRPr lang="en-US" sz="6000" dirty="0"/>
          </a:p>
        </p:txBody>
      </p:sp>
      <p:sp>
        <p:nvSpPr>
          <p:cNvPr id="5" name="Subtitle 2"/>
          <p:cNvSpPr txBox="1">
            <a:spLocks/>
          </p:cNvSpPr>
          <p:nvPr/>
        </p:nvSpPr>
        <p:spPr>
          <a:xfrm>
            <a:off x="1100051" y="1867868"/>
            <a:ext cx="6087133" cy="1542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dirty="0" smtClean="0">
                <a:solidFill>
                  <a:srgbClr val="7030A0"/>
                </a:solidFill>
                <a:latin typeface="Gabriola" panose="04040605051002020D02" pitchFamily="82" charset="0"/>
              </a:rPr>
              <a:t>Different ideas and tricks to display art &amp; your creations!</a:t>
            </a:r>
            <a:endParaRPr lang="en-US" sz="7200" dirty="0">
              <a:solidFill>
                <a:srgbClr val="7030A0"/>
              </a:solidFill>
              <a:latin typeface="Gabriola" panose="04040605051002020D02" pitchFamily="82" charset="0"/>
            </a:endParaRPr>
          </a:p>
        </p:txBody>
      </p:sp>
      <p:pic>
        <p:nvPicPr>
          <p:cNvPr id="45058" name="Picture 2" descr="http://images.clipartpanda.com/drawing-clip-art-Easel-and-kid-draw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005" y="1957495"/>
            <a:ext cx="3075525" cy="420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8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hat a great way to display a variety of students work that is an interactive display .. by Squarehead Teachers: &quot;inspiration in a box&quot; class project displ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499" y="381849"/>
            <a:ext cx="4533137" cy="60441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4" descr="Love this Children’s Artwork Mobile from Artful Adventures (&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822" y="381849"/>
            <a:ext cx="2303545" cy="59710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09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ggio inspired self-portrait displ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55" y="374904"/>
            <a:ext cx="4529017" cy="602589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24" name="Picture 4" descr="Cassie Stephens: In the Art Room: Top 10 Tips to Putting Together an Amazing Art Sho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915" y="374904"/>
            <a:ext cx="6156960" cy="46177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11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rincesses, Pies, &amp; Preschool Pizzazz: Toddler Sta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606643"/>
            <a:ext cx="6190489" cy="539325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This is a very creative, yet simple way to display children's learning in the classro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213" y="303321"/>
            <a:ext cx="4496765" cy="59998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66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 wanna try a form of this. Would be cool to show who the artist is with the wor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35" y="546265"/>
            <a:ext cx="5879593" cy="57778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3796" name="Picture 4" descr="Photos are an important part of documentation and can be displayed in many creative way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44" y="370293"/>
            <a:ext cx="4468123" cy="59537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03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rt and creativity 3-d art projects ...Simply take strips of colored construction paper and apply Tacky Glue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81" y="374904"/>
            <a:ext cx="6188532" cy="58978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Inspiring a sense of belonging at Cammeray, image shared by Only About Children (&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899" y="360045"/>
            <a:ext cx="4445698" cy="59275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77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airy Dust Teaching Kindergarten Blog: Great diy display shelves for small art cre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56" y="386633"/>
            <a:ext cx="4545204" cy="60602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5846" name="Picture 6" descr="I'm always looking for good ideas on how to display my children's art wor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897" y="292608"/>
            <a:ext cx="4622325" cy="61542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48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3D display idea from Kreativt gjenbrukssenter i Grenland (&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 y="569574"/>
            <a:ext cx="5541264" cy="565579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6868" name="Picture 4" descr="Self Portraits: 4th grade CD case double portraits, 1st grade clay self portrai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711" y="466819"/>
            <a:ext cx="5013156" cy="58613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18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wer creations using plasticine, popsicle sticks, match sticks, and roc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90" y="493776"/>
            <a:ext cx="4541632" cy="60716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7892" name="Picture 4" descr="Documentation by the Nature's Play team showing our learning about important relationships in our lives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79" y="493776"/>
            <a:ext cx="6084493" cy="46640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02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un way to display children's art wor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 y="510874"/>
            <a:ext cx="5952744" cy="592650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8916" name="Picture 4" descr="Using clothespins, scrapbook paper and ribbon to make a great display for kids' wor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656" y="454404"/>
            <a:ext cx="4123784" cy="603944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4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odle Cubes :: Art Activity for Ki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55" y="356615"/>
            <a:ext cx="2771883" cy="62020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3D Foam and Pipe Cleaner Sculptur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632" y="420624"/>
            <a:ext cx="4064954" cy="61380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descr="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828" y="420624"/>
            <a:ext cx="3400534" cy="606789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05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reate a fun children's fine art gallery in your playroom to display your kid's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2" y="411480"/>
            <a:ext cx="4068444" cy="61026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9940" name="Picture 4" descr="insulation board covered in fabric, duct taped on the back, with a strip of tape between the two to act like a hin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067" y="411480"/>
            <a:ext cx="4529471" cy="603929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09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esignate a spot in the classroom where each child can hang the art they create. It'd need to be down at their level, so they can clip it up and take it down themselv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96" y="493776"/>
            <a:ext cx="3698804" cy="59658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64" name="Picture 4" descr="Classroom organiz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449" y="475489"/>
            <a:ext cx="3844175" cy="59841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6" descr="If you teach elementary, kids are always making pictures for you. But what do you do with them all? By adding them to a clipboard, you can display the most recent and still be able to look through pictures from the past. Teachers could tweak this idea to create something similar in the classroom or maybe even in the hallwa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563" y="493775"/>
            <a:ext cx="2980623" cy="59658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42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RT caddy for ECERS collage supplies &gt;&gt;&gt;&gt;More Than ABC's and 123's: Preschool Set Up YEAR TW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44" y="430182"/>
            <a:ext cx="6009202" cy="44881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2532" name="Picture 4" descr="A clever way of stopping paint waste in the classroom - twinkl | This is how Tracy F. stores her Kinders' paint. Sm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206" y="430182"/>
            <a:ext cx="4641918" cy="589857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38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wing or weaving on cardbo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6" y="378040"/>
            <a:ext cx="4562855" cy="60838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3D Flower Va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36" y="344315"/>
            <a:ext cx="4672584" cy="6151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9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dboard tube stackers: With just a few cuts, you can turn those cardboard tubes into fun building bloc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 y="400500"/>
            <a:ext cx="4379976" cy="291221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Threading beads onto wire &amp; pipe-cleaners. Beautiful collaborative 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83" y="400500"/>
            <a:ext cx="4278375" cy="57045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4" descr="Preschool Crafts for Kids*: Rain Stick Music Craft 1: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964" y="3894603"/>
            <a:ext cx="3502152" cy="262661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5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sh rainbow perfect for St.Patrick's Day and Earth Day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64" y="398950"/>
            <a:ext cx="4093119" cy="620949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6" descr="Over 20 3D art projects to try with the kiddos - Share It Saturday features at www.fun-a-day.c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712" y="432647"/>
            <a:ext cx="4538744" cy="61421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1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awing with your toes is fun and helps build core strength. All kids ages 3-8 are welcome at our YogaKids class at our Longmont early learning center. #kidsyoga #Longmont #tl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7" y="432406"/>
            <a:ext cx="6267205" cy="41670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descr="Australian Dot Painting- Kid World Citiz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877" y="432406"/>
            <a:ext cx="4518350" cy="510537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yrofoam Creations Using Toothpicks and Golf Tees -- creative, tactile, and fine motor fun for the kidd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36" y="416711"/>
            <a:ext cx="6099048" cy="609904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2" name="Picture 4" descr="Name sculpture for back to school art proj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839" y="320040"/>
            <a:ext cx="4688179" cy="61957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0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1432</TotalTime>
  <Words>89</Words>
  <Application>Microsoft Office PowerPoint</Application>
  <PresentationFormat>Widescreen</PresentationFormat>
  <Paragraphs>14</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DaunPenh</vt:lpstr>
      <vt:lpstr>Engravers MT</vt:lpstr>
      <vt:lpstr>Gabriola</vt:lpstr>
      <vt:lpstr>Imprint MT Shadow</vt:lpstr>
      <vt:lpstr>Wingdings</vt:lpstr>
      <vt:lpstr>Office Theme</vt:lpstr>
      <vt:lpstr>PowerPoint Presentation</vt:lpstr>
      <vt:lpstr>ECERS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Jessica</cp:lastModifiedBy>
  <cp:revision>15</cp:revision>
  <dcterms:created xsi:type="dcterms:W3CDTF">2016-03-03T19:15:45Z</dcterms:created>
  <dcterms:modified xsi:type="dcterms:W3CDTF">2016-03-09T20:26:36Z</dcterms:modified>
</cp:coreProperties>
</file>