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2DDE-CFF7-4054-80AE-5E731630D21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2AC0-AC1F-4D79-9DA0-701EE9C6B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3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2DDE-CFF7-4054-80AE-5E731630D21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2AC0-AC1F-4D79-9DA0-701EE9C6B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6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2DDE-CFF7-4054-80AE-5E731630D21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2AC0-AC1F-4D79-9DA0-701EE9C6B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8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2DDE-CFF7-4054-80AE-5E731630D21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2AC0-AC1F-4D79-9DA0-701EE9C6B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8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2DDE-CFF7-4054-80AE-5E731630D21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2AC0-AC1F-4D79-9DA0-701EE9C6B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2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2DDE-CFF7-4054-80AE-5E731630D21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2AC0-AC1F-4D79-9DA0-701EE9C6B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4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2DDE-CFF7-4054-80AE-5E731630D21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2AC0-AC1F-4D79-9DA0-701EE9C6B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92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2DDE-CFF7-4054-80AE-5E731630D21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2AC0-AC1F-4D79-9DA0-701EE9C6B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2DDE-CFF7-4054-80AE-5E731630D21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2AC0-AC1F-4D79-9DA0-701EE9C6B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0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2DDE-CFF7-4054-80AE-5E731630D21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2AC0-AC1F-4D79-9DA0-701EE9C6B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03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2DDE-CFF7-4054-80AE-5E731630D21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2AC0-AC1F-4D79-9DA0-701EE9C6B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0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D2DDE-CFF7-4054-80AE-5E731630D21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F2AC0-AC1F-4D79-9DA0-701EE9C6B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3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ENVIORNMENTAL RATING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EASY TIPS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584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On child’s eye level</a:t>
            </a:r>
          </a:p>
          <a:p>
            <a:r>
              <a:rPr lang="en-US" dirty="0"/>
              <a:t>Include 3 dimensional objects and items</a:t>
            </a:r>
          </a:p>
          <a:p>
            <a:r>
              <a:rPr lang="en-US" dirty="0"/>
              <a:t>Sculptures, mobiles, and plants</a:t>
            </a:r>
          </a:p>
          <a:p>
            <a:r>
              <a:rPr lang="en-US" dirty="0"/>
              <a:t>Make sure artwork is current </a:t>
            </a:r>
          </a:p>
          <a:p>
            <a:r>
              <a:rPr lang="en-US" dirty="0"/>
              <a:t>Make some of it touchable</a:t>
            </a:r>
          </a:p>
          <a:p>
            <a:r>
              <a:rPr lang="en-US" dirty="0"/>
              <a:t>Children especially toddlers, you can keep it safe by covering the artwork with contact paper</a:t>
            </a:r>
          </a:p>
          <a:p>
            <a:r>
              <a:rPr lang="en-US" dirty="0"/>
              <a:t>WHERE TO PUT DISPLAY?- low bulletin boards, low on the walls, the back and sides of low, open shelves, and ON THE FLOOR.</a:t>
            </a:r>
          </a:p>
          <a:p>
            <a:r>
              <a:rPr lang="en-US" dirty="0"/>
              <a:t>BE CREATIVE!</a:t>
            </a:r>
          </a:p>
          <a:p>
            <a:r>
              <a:rPr lang="en-US" dirty="0"/>
              <a:t>Make sure the materials fit the age group</a:t>
            </a:r>
          </a:p>
          <a:p>
            <a:r>
              <a:rPr lang="en-US" dirty="0"/>
              <a:t>ROTATE THE DISPLAY MONTHLY</a:t>
            </a:r>
          </a:p>
          <a:p>
            <a:r>
              <a:rPr lang="en-US" dirty="0"/>
              <a:t>Talk about the display</a:t>
            </a:r>
          </a:p>
        </p:txBody>
      </p:sp>
    </p:spTree>
    <p:extLst>
      <p:ext uri="{BB962C8B-B14F-4D97-AF65-F5344CB8AC3E}">
        <p14:creationId xmlns:p14="http://schemas.microsoft.com/office/powerpoint/2010/main" val="10507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books accessible</a:t>
            </a:r>
          </a:p>
          <a:p>
            <a:r>
              <a:rPr lang="en-US" dirty="0"/>
              <a:t>Keep books in good shape</a:t>
            </a:r>
          </a:p>
          <a:p>
            <a:r>
              <a:rPr lang="en-US" dirty="0"/>
              <a:t>Put books in one location AND in every interest area</a:t>
            </a:r>
          </a:p>
          <a:p>
            <a:r>
              <a:rPr lang="en-US" dirty="0"/>
              <a:t>Read book with children DAILY</a:t>
            </a:r>
          </a:p>
          <a:p>
            <a:r>
              <a:rPr lang="en-US" dirty="0"/>
              <a:t>Have other activities available</a:t>
            </a:r>
          </a:p>
          <a:p>
            <a:r>
              <a:rPr lang="en-US" dirty="0"/>
              <a:t>Rotate books monthly</a:t>
            </a:r>
          </a:p>
        </p:txBody>
      </p:sp>
    </p:spTree>
    <p:extLst>
      <p:ext uri="{BB962C8B-B14F-4D97-AF65-F5344CB8AC3E}">
        <p14:creationId xmlns:p14="http://schemas.microsoft.com/office/powerpoint/2010/main" val="3423315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TV/VIDEO/COMPUTER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used it needs to be in a developmentally appropriate way that adds to the children's experiences</a:t>
            </a:r>
          </a:p>
          <a:p>
            <a:r>
              <a:rPr lang="en-US" dirty="0"/>
              <a:t>Not recommended for children under 2 years old</a:t>
            </a:r>
          </a:p>
          <a:p>
            <a:r>
              <a:rPr lang="en-US" dirty="0"/>
              <a:t>Limit times for 2 year old and older:</a:t>
            </a:r>
          </a:p>
          <a:p>
            <a:r>
              <a:rPr lang="en-US" dirty="0"/>
              <a:t>TV- 30 minutes total once a week</a:t>
            </a:r>
          </a:p>
          <a:p>
            <a:r>
              <a:rPr lang="en-US" dirty="0"/>
              <a:t>COMPUTER- 15 minutes per day</a:t>
            </a:r>
          </a:p>
          <a:p>
            <a:r>
              <a:rPr lang="en-US" dirty="0"/>
              <a:t>NOT recommended during meals and snacks</a:t>
            </a:r>
          </a:p>
          <a:p>
            <a:r>
              <a:rPr lang="en-US" dirty="0"/>
              <a:t>Materials need to fit the age group</a:t>
            </a:r>
          </a:p>
          <a:p>
            <a:r>
              <a:rPr lang="en-US" dirty="0"/>
              <a:t>MAKE TV time interactive and involving</a:t>
            </a:r>
          </a:p>
          <a:p>
            <a:r>
              <a:rPr lang="en-US" dirty="0"/>
              <a:t>View with children</a:t>
            </a:r>
          </a:p>
          <a:p>
            <a:r>
              <a:rPr lang="en-US" dirty="0"/>
              <a:t>Provide alternate activities- reading a book, puzzle</a:t>
            </a:r>
          </a:p>
        </p:txBody>
      </p:sp>
    </p:spTree>
    <p:extLst>
      <p:ext uri="{BB962C8B-B14F-4D97-AF65-F5344CB8AC3E}">
        <p14:creationId xmlns:p14="http://schemas.microsoft.com/office/powerpoint/2010/main" val="2789548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MATERIALS/ACTIVITES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with what you already have</a:t>
            </a:r>
          </a:p>
          <a:p>
            <a:r>
              <a:rPr lang="en-US" dirty="0"/>
              <a:t>Ask for donations</a:t>
            </a:r>
          </a:p>
          <a:p>
            <a:r>
              <a:rPr lang="en-US" dirty="0"/>
              <a:t>Make and gather home materials-natural items</a:t>
            </a:r>
          </a:p>
          <a:p>
            <a:r>
              <a:rPr lang="en-US" dirty="0"/>
              <a:t>Rotate materials at least monthly</a:t>
            </a:r>
          </a:p>
        </p:txBody>
      </p:sp>
    </p:spTree>
    <p:extLst>
      <p:ext uri="{BB962C8B-B14F-4D97-AF65-F5344CB8AC3E}">
        <p14:creationId xmlns:p14="http://schemas.microsoft.com/office/powerpoint/2010/main" val="745173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OUTDOORS EVERYDAY (weather permitting)</a:t>
            </a:r>
          </a:p>
          <a:p>
            <a:r>
              <a:rPr lang="en-US" dirty="0"/>
              <a:t>Be flexible with your schedule</a:t>
            </a:r>
          </a:p>
          <a:p>
            <a:r>
              <a:rPr lang="en-US" dirty="0"/>
              <a:t>Make outdoor time ACTIVE time</a:t>
            </a:r>
          </a:p>
          <a:p>
            <a:r>
              <a:rPr lang="en-US" dirty="0"/>
              <a:t>Bring drama, art, blocks and books outside</a:t>
            </a:r>
          </a:p>
          <a:p>
            <a:r>
              <a:rPr lang="en-US" dirty="0"/>
              <a:t>Check playground for hazards</a:t>
            </a:r>
          </a:p>
        </p:txBody>
      </p:sp>
    </p:spTree>
    <p:extLst>
      <p:ext uri="{BB962C8B-B14F-4D97-AF65-F5344CB8AC3E}">
        <p14:creationId xmlns:p14="http://schemas.microsoft.com/office/powerpoint/2010/main" val="3168482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MEALS AND SNACKS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SIT WITH THE CHILDREN</a:t>
            </a:r>
          </a:p>
          <a:p>
            <a:r>
              <a:rPr lang="en-US" dirty="0"/>
              <a:t>Talk with the children</a:t>
            </a:r>
          </a:p>
          <a:p>
            <a:r>
              <a:rPr lang="en-US" dirty="0"/>
              <a:t>Wash hands before and after snack</a:t>
            </a:r>
          </a:p>
          <a:p>
            <a:r>
              <a:rPr lang="en-US" dirty="0"/>
              <a:t>Milk and juice should not be left out for more than 1 hour</a:t>
            </a:r>
          </a:p>
        </p:txBody>
      </p:sp>
    </p:spTree>
    <p:extLst>
      <p:ext uri="{BB962C8B-B14F-4D97-AF65-F5344CB8AC3E}">
        <p14:creationId xmlns:p14="http://schemas.microsoft.com/office/powerpoint/2010/main" val="2901700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287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ENVIORNMENTAL RATING SYSTEMS</vt:lpstr>
      <vt:lpstr>DISPLAY</vt:lpstr>
      <vt:lpstr>BOOKS</vt:lpstr>
      <vt:lpstr>TV/VIDEO/COMPUTER</vt:lpstr>
      <vt:lpstr>MATERIALS/ACTIVITES</vt:lpstr>
      <vt:lpstr>OUTSIDE</vt:lpstr>
      <vt:lpstr>MEALS AND SNACKS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ECERS</dc:title>
  <dc:creator>Jenna Cashman</dc:creator>
  <cp:lastModifiedBy>Jessica</cp:lastModifiedBy>
  <cp:revision>5</cp:revision>
  <dcterms:created xsi:type="dcterms:W3CDTF">2016-10-10T13:45:06Z</dcterms:created>
  <dcterms:modified xsi:type="dcterms:W3CDTF">2016-10-11T16:06:13Z</dcterms:modified>
</cp:coreProperties>
</file>