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57" r:id="rId4"/>
    <p:sldId id="258" r:id="rId5"/>
    <p:sldId id="262" r:id="rId6"/>
    <p:sldId id="263" r:id="rId7"/>
    <p:sldId id="264"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16"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2CE6BFE-0979-49FD-A619-FBCA59FDC7EA}" type="datetimeFigureOut">
              <a:rPr lang="en-US" smtClean="0"/>
              <a:t>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2AE9B-88E5-4B09-98A1-0F7F25D4F28E}" type="slidenum">
              <a:rPr lang="en-US" smtClean="0"/>
              <a:t>‹#›</a:t>
            </a:fld>
            <a:endParaRPr lang="en-US"/>
          </a:p>
        </p:txBody>
      </p:sp>
    </p:spTree>
    <p:extLst>
      <p:ext uri="{BB962C8B-B14F-4D97-AF65-F5344CB8AC3E}">
        <p14:creationId xmlns:p14="http://schemas.microsoft.com/office/powerpoint/2010/main" val="3595077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CE6BFE-0979-49FD-A619-FBCA59FDC7EA}" type="datetimeFigureOut">
              <a:rPr lang="en-US" smtClean="0"/>
              <a:t>2/14/2016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62AE9B-88E5-4B09-98A1-0F7F25D4F28E}" type="slidenum">
              <a:rPr lang="en-US" smtClean="0"/>
              <a:t>‹#›</a:t>
            </a:fld>
            <a:endParaRPr lang="en-US"/>
          </a:p>
        </p:txBody>
      </p:sp>
    </p:spTree>
    <p:extLst>
      <p:ext uri="{BB962C8B-B14F-4D97-AF65-F5344CB8AC3E}">
        <p14:creationId xmlns:p14="http://schemas.microsoft.com/office/powerpoint/2010/main" val="74246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42CE6BFE-0979-49FD-A619-FBCA59FDC7EA}" type="datetimeFigureOut">
              <a:rPr lang="en-US" smtClean="0"/>
              <a:t>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2AE9B-88E5-4B09-98A1-0F7F25D4F28E}" type="slidenum">
              <a:rPr lang="en-US" smtClean="0"/>
              <a:t>‹#›</a:t>
            </a:fld>
            <a:endParaRPr lang="en-US"/>
          </a:p>
        </p:txBody>
      </p:sp>
    </p:spTree>
    <p:extLst>
      <p:ext uri="{BB962C8B-B14F-4D97-AF65-F5344CB8AC3E}">
        <p14:creationId xmlns:p14="http://schemas.microsoft.com/office/powerpoint/2010/main" val="358936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42CE6BFE-0979-49FD-A619-FBCA59FDC7EA}" type="datetimeFigureOut">
              <a:rPr lang="en-US" smtClean="0"/>
              <a:t>2/14/2016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62AE9B-88E5-4B09-98A1-0F7F25D4F28E}" type="slidenum">
              <a:rPr lang="en-US" smtClean="0"/>
              <a:t>‹#›</a:t>
            </a:fld>
            <a:endParaRPr lang="en-US"/>
          </a:p>
        </p:txBody>
      </p:sp>
    </p:spTree>
    <p:extLst>
      <p:ext uri="{BB962C8B-B14F-4D97-AF65-F5344CB8AC3E}">
        <p14:creationId xmlns:p14="http://schemas.microsoft.com/office/powerpoint/2010/main" val="4845508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CE6BFE-0979-49FD-A619-FBCA59FDC7EA}" type="datetimeFigureOut">
              <a:rPr lang="en-US" smtClean="0"/>
              <a:t>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2AE9B-88E5-4B09-98A1-0F7F25D4F28E}" type="slidenum">
              <a:rPr lang="en-US" smtClean="0"/>
              <a:t>‹#›</a:t>
            </a:fld>
            <a:endParaRPr lang="en-US"/>
          </a:p>
        </p:txBody>
      </p:sp>
    </p:spTree>
    <p:extLst>
      <p:ext uri="{BB962C8B-B14F-4D97-AF65-F5344CB8AC3E}">
        <p14:creationId xmlns:p14="http://schemas.microsoft.com/office/powerpoint/2010/main" val="6082046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CE6BFE-0979-49FD-A619-FBCA59FDC7EA}" type="datetimeFigureOut">
              <a:rPr lang="en-US" smtClean="0"/>
              <a:t>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2AE9B-88E5-4B09-98A1-0F7F25D4F28E}" type="slidenum">
              <a:rPr lang="en-US" smtClean="0"/>
              <a:t>‹#›</a:t>
            </a:fld>
            <a:endParaRPr lang="en-US"/>
          </a:p>
        </p:txBody>
      </p:sp>
    </p:spTree>
    <p:extLst>
      <p:ext uri="{BB962C8B-B14F-4D97-AF65-F5344CB8AC3E}">
        <p14:creationId xmlns:p14="http://schemas.microsoft.com/office/powerpoint/2010/main" val="1904913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CE6BFE-0979-49FD-A619-FBCA59FDC7EA}" type="datetimeFigureOut">
              <a:rPr lang="en-US" smtClean="0"/>
              <a:t>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2AE9B-88E5-4B09-98A1-0F7F25D4F28E}" type="slidenum">
              <a:rPr lang="en-US" smtClean="0"/>
              <a:t>‹#›</a:t>
            </a:fld>
            <a:endParaRPr lang="en-US"/>
          </a:p>
        </p:txBody>
      </p:sp>
    </p:spTree>
    <p:extLst>
      <p:ext uri="{BB962C8B-B14F-4D97-AF65-F5344CB8AC3E}">
        <p14:creationId xmlns:p14="http://schemas.microsoft.com/office/powerpoint/2010/main" val="3405857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CE6BFE-0979-49FD-A619-FBCA59FDC7EA}" type="datetimeFigureOut">
              <a:rPr lang="en-US" smtClean="0"/>
              <a:t>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2AE9B-88E5-4B09-98A1-0F7F25D4F28E}" type="slidenum">
              <a:rPr lang="en-US" smtClean="0"/>
              <a:t>‹#›</a:t>
            </a:fld>
            <a:endParaRPr lang="en-US"/>
          </a:p>
        </p:txBody>
      </p:sp>
    </p:spTree>
    <p:extLst>
      <p:ext uri="{BB962C8B-B14F-4D97-AF65-F5344CB8AC3E}">
        <p14:creationId xmlns:p14="http://schemas.microsoft.com/office/powerpoint/2010/main" val="416742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CE6BFE-0979-49FD-A619-FBCA59FDC7EA}" type="datetimeFigureOut">
              <a:rPr lang="en-US" smtClean="0"/>
              <a:t>2/14/2016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62AE9B-88E5-4B09-98A1-0F7F25D4F28E}" type="slidenum">
              <a:rPr lang="en-US" smtClean="0"/>
              <a:t>‹#›</a:t>
            </a:fld>
            <a:endParaRPr lang="en-US"/>
          </a:p>
        </p:txBody>
      </p:sp>
    </p:spTree>
    <p:extLst>
      <p:ext uri="{BB962C8B-B14F-4D97-AF65-F5344CB8AC3E}">
        <p14:creationId xmlns:p14="http://schemas.microsoft.com/office/powerpoint/2010/main" val="2842706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2CE6BFE-0979-49FD-A619-FBCA59FDC7EA}" type="datetimeFigureOut">
              <a:rPr lang="en-US" smtClean="0"/>
              <a:t>2/14/2016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62AE9B-88E5-4B09-98A1-0F7F25D4F28E}" type="slidenum">
              <a:rPr lang="en-US" smtClean="0"/>
              <a:t>‹#›</a:t>
            </a:fld>
            <a:endParaRPr lang="en-US"/>
          </a:p>
        </p:txBody>
      </p:sp>
    </p:spTree>
    <p:extLst>
      <p:ext uri="{BB962C8B-B14F-4D97-AF65-F5344CB8AC3E}">
        <p14:creationId xmlns:p14="http://schemas.microsoft.com/office/powerpoint/2010/main" val="2595113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2CE6BFE-0979-49FD-A619-FBCA59FDC7EA}" type="datetimeFigureOut">
              <a:rPr lang="en-US" smtClean="0"/>
              <a:t>2/14/2016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62AE9B-88E5-4B09-98A1-0F7F25D4F28E}" type="slidenum">
              <a:rPr lang="en-US" smtClean="0"/>
              <a:t>‹#›</a:t>
            </a:fld>
            <a:endParaRPr lang="en-US"/>
          </a:p>
        </p:txBody>
      </p:sp>
    </p:spTree>
    <p:extLst>
      <p:ext uri="{BB962C8B-B14F-4D97-AF65-F5344CB8AC3E}">
        <p14:creationId xmlns:p14="http://schemas.microsoft.com/office/powerpoint/2010/main" val="2349077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CE6BFE-0979-49FD-A619-FBCA59FDC7EA}" type="datetimeFigureOut">
              <a:rPr lang="en-US" smtClean="0"/>
              <a:t>2/14/2016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62AE9B-88E5-4B09-98A1-0F7F25D4F28E}" type="slidenum">
              <a:rPr lang="en-US" smtClean="0"/>
              <a:t>‹#›</a:t>
            </a:fld>
            <a:endParaRPr lang="en-US"/>
          </a:p>
        </p:txBody>
      </p:sp>
    </p:spTree>
    <p:extLst>
      <p:ext uri="{BB962C8B-B14F-4D97-AF65-F5344CB8AC3E}">
        <p14:creationId xmlns:p14="http://schemas.microsoft.com/office/powerpoint/2010/main" val="489458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CE6BFE-0979-49FD-A619-FBCA59FDC7EA}" type="datetimeFigureOut">
              <a:rPr lang="en-US" smtClean="0"/>
              <a:t>2/14/2016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62AE9B-88E5-4B09-98A1-0F7F25D4F28E}" type="slidenum">
              <a:rPr lang="en-US" smtClean="0"/>
              <a:t>‹#›</a:t>
            </a:fld>
            <a:endParaRPr lang="en-US"/>
          </a:p>
        </p:txBody>
      </p:sp>
    </p:spTree>
    <p:extLst>
      <p:ext uri="{BB962C8B-B14F-4D97-AF65-F5344CB8AC3E}">
        <p14:creationId xmlns:p14="http://schemas.microsoft.com/office/powerpoint/2010/main" val="3384600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42CE6BFE-0979-49FD-A619-FBCA59FDC7EA}" type="datetimeFigureOut">
              <a:rPr lang="en-US" smtClean="0"/>
              <a:t>2/14/2016</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BC62AE9B-88E5-4B09-98A1-0F7F25D4F28E}" type="slidenum">
              <a:rPr lang="en-US" smtClean="0"/>
              <a:t>‹#›</a:t>
            </a:fld>
            <a:endParaRPr lang="en-US"/>
          </a:p>
        </p:txBody>
      </p:sp>
    </p:spTree>
    <p:extLst>
      <p:ext uri="{BB962C8B-B14F-4D97-AF65-F5344CB8AC3E}">
        <p14:creationId xmlns:p14="http://schemas.microsoft.com/office/powerpoint/2010/main" val="2015664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42CE6BFE-0979-49FD-A619-FBCA59FDC7EA}" type="datetimeFigureOut">
              <a:rPr lang="en-US" smtClean="0"/>
              <a:t>2/14/2016</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BC62AE9B-88E5-4B09-98A1-0F7F25D4F28E}" type="slidenum">
              <a:rPr lang="en-US" smtClean="0"/>
              <a:t>‹#›</a:t>
            </a:fld>
            <a:endParaRPr lang="en-US"/>
          </a:p>
        </p:txBody>
      </p:sp>
    </p:spTree>
    <p:extLst>
      <p:ext uri="{BB962C8B-B14F-4D97-AF65-F5344CB8AC3E}">
        <p14:creationId xmlns:p14="http://schemas.microsoft.com/office/powerpoint/2010/main" val="402411801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eastersealsdfvr.org/page.aspx?pid=76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file:///C:\Users\jessica\Desktop\Medina__Andrew_ASQ-3_English_54_Month_Questionnaire_Summary_Sheet.pdf"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2520" y="2731707"/>
            <a:ext cx="9942576" cy="2387600"/>
          </a:xfrm>
        </p:spPr>
        <p:txBody>
          <a:bodyPr>
            <a:noAutofit/>
          </a:bodyPr>
          <a:lstStyle/>
          <a:p>
            <a:pPr algn="ctr"/>
            <a:r>
              <a:rPr lang="en-US" sz="7200" dirty="0" smtClean="0">
                <a:latin typeface="Aharoni" panose="02010803020104030203" pitchFamily="2" charset="-79"/>
                <a:cs typeface="Aharoni" panose="02010803020104030203" pitchFamily="2" charset="-79"/>
              </a:rPr>
              <a:t>Understanding and Using the Ages and Stages Questionnaire (ASQ)  </a:t>
            </a:r>
            <a:endParaRPr lang="en-US" sz="72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5671502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8528" y="1096412"/>
            <a:ext cx="10571998" cy="970450"/>
          </a:xfrm>
        </p:spPr>
        <p:txBody>
          <a:bodyPr/>
          <a:lstStyle/>
          <a:p>
            <a:r>
              <a:rPr lang="en-US" sz="6600" dirty="0"/>
              <a:t>Let’s take a look</a:t>
            </a:r>
            <a:r>
              <a:rPr lang="en-US" dirty="0"/>
              <a:t/>
            </a:r>
            <a:br>
              <a:rPr lang="en-US" dirty="0"/>
            </a:br>
            <a:endParaRPr lang="en-US" dirty="0"/>
          </a:p>
        </p:txBody>
      </p:sp>
      <p:sp>
        <p:nvSpPr>
          <p:cNvPr id="4" name="5-Point Star 3">
            <a:hlinkClick r:id="rId2"/>
          </p:cNvPr>
          <p:cNvSpPr/>
          <p:nvPr/>
        </p:nvSpPr>
        <p:spPr>
          <a:xfrm rot="1833287">
            <a:off x="7646250" y="2576848"/>
            <a:ext cx="3560052" cy="3049377"/>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40664" y="2432304"/>
            <a:ext cx="5660136" cy="3970318"/>
          </a:xfrm>
          <a:prstGeom prst="rect">
            <a:avLst/>
          </a:prstGeom>
          <a:noFill/>
        </p:spPr>
        <p:txBody>
          <a:bodyPr wrap="square" rtlCol="0">
            <a:spAutoFit/>
          </a:bodyPr>
          <a:lstStyle/>
          <a:p>
            <a:pPr marL="285750" indent="-285750">
              <a:buFont typeface="Arial" panose="020B0604020202020204" pitchFamily="34" charset="0"/>
              <a:buChar char="•"/>
            </a:pPr>
            <a:r>
              <a:rPr lang="en-US" sz="3600" dirty="0" smtClean="0"/>
              <a:t>Questions that you will answer through observation, play, and getting to know the children in your classroom. </a:t>
            </a:r>
          </a:p>
          <a:p>
            <a:endParaRPr lang="en-US" dirty="0" smtClean="0"/>
          </a:p>
          <a:p>
            <a:endParaRPr lang="en-US" dirty="0"/>
          </a:p>
        </p:txBody>
      </p:sp>
    </p:spTree>
    <p:extLst>
      <p:ext uri="{BB962C8B-B14F-4D97-AF65-F5344CB8AC3E}">
        <p14:creationId xmlns:p14="http://schemas.microsoft.com/office/powerpoint/2010/main" val="1820795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dirty="0" smtClean="0"/>
              <a:t>Why Screen? </a:t>
            </a:r>
            <a:endParaRPr lang="en-US" sz="5400" dirty="0"/>
          </a:p>
        </p:txBody>
      </p:sp>
      <p:sp>
        <p:nvSpPr>
          <p:cNvPr id="3" name="Content Placeholder 2"/>
          <p:cNvSpPr>
            <a:spLocks noGrp="1"/>
          </p:cNvSpPr>
          <p:nvPr>
            <p:ph idx="1"/>
          </p:nvPr>
        </p:nvSpPr>
        <p:spPr/>
        <p:txBody>
          <a:bodyPr>
            <a:normAutofit lnSpcReduction="10000"/>
          </a:bodyPr>
          <a:lstStyle/>
          <a:p>
            <a:r>
              <a:rPr lang="en-US" sz="2400" b="0" dirty="0" smtClean="0"/>
              <a:t>By detecting developmental delays early, you as an educator have the power to </a:t>
            </a:r>
            <a:r>
              <a:rPr lang="en-US" sz="2400" dirty="0" smtClean="0">
                <a:solidFill>
                  <a:srgbClr val="FD5819"/>
                </a:solidFill>
              </a:rPr>
              <a:t>change</a:t>
            </a:r>
            <a:r>
              <a:rPr lang="en-US" sz="2400" b="0" dirty="0" smtClean="0"/>
              <a:t> </a:t>
            </a:r>
            <a:r>
              <a:rPr lang="en-US" sz="2400" dirty="0" smtClean="0">
                <a:solidFill>
                  <a:srgbClr val="FD5A1E"/>
                </a:solidFill>
              </a:rPr>
              <a:t>lives</a:t>
            </a:r>
            <a:r>
              <a:rPr lang="en-US" sz="2400" b="0" dirty="0" smtClean="0"/>
              <a:t> and educational outcomes for children!</a:t>
            </a:r>
          </a:p>
          <a:p>
            <a:r>
              <a:rPr lang="en-US" sz="2400" b="0" dirty="0" smtClean="0"/>
              <a:t> If delays are identified we can offer the support needed to be school-ready and to build a foundation for a </a:t>
            </a:r>
            <a:r>
              <a:rPr lang="en-US" sz="2400" dirty="0" smtClean="0">
                <a:solidFill>
                  <a:srgbClr val="FD5A1E"/>
                </a:solidFill>
              </a:rPr>
              <a:t>lifetime of learning</a:t>
            </a:r>
            <a:r>
              <a:rPr lang="en-US" sz="2400" b="0" dirty="0" smtClean="0"/>
              <a:t>.</a:t>
            </a:r>
          </a:p>
          <a:p>
            <a:r>
              <a:rPr lang="en-US" sz="2400" b="0" dirty="0" smtClean="0"/>
              <a:t> Research proves that when children receive the right treatment and therapy they need before age five, they are more prepared to learn alongside their peers, build lifelong skills and achieve their </a:t>
            </a:r>
            <a:r>
              <a:rPr lang="en-US" sz="2400" dirty="0" smtClean="0">
                <a:solidFill>
                  <a:srgbClr val="FD5A1E"/>
                </a:solidFill>
              </a:rPr>
              <a:t>dreams</a:t>
            </a:r>
            <a:r>
              <a:rPr lang="en-US" sz="2400" b="0" dirty="0" smtClean="0"/>
              <a:t>. </a:t>
            </a:r>
          </a:p>
          <a:p>
            <a:endParaRPr lang="en-US" dirty="0"/>
          </a:p>
        </p:txBody>
      </p:sp>
    </p:spTree>
    <p:extLst>
      <p:ext uri="{BB962C8B-B14F-4D97-AF65-F5344CB8AC3E}">
        <p14:creationId xmlns:p14="http://schemas.microsoft.com/office/powerpoint/2010/main" val="27917630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pPr algn="ctr"/>
            <a:r>
              <a:rPr lang="en-US" sz="4800" dirty="0" smtClean="0"/>
              <a:t>What is ASQ?</a:t>
            </a:r>
            <a:endParaRPr lang="en-US" sz="4800" dirty="0"/>
          </a:p>
        </p:txBody>
      </p:sp>
      <p:sp>
        <p:nvSpPr>
          <p:cNvPr id="5" name="Rectangle 3"/>
          <p:cNvSpPr>
            <a:spLocks noGrp="1" noChangeArrowheads="1"/>
          </p:cNvSpPr>
          <p:nvPr>
            <p:ph idx="1"/>
          </p:nvPr>
        </p:nvSpPr>
        <p:spPr/>
        <p:txBody>
          <a:bodyPr/>
          <a:lstStyle/>
          <a:p>
            <a:pPr marL="355600" marR="221615">
              <a:buFont typeface="Arial"/>
              <a:buChar char="•"/>
              <a:tabLst>
                <a:tab pos="355600" algn="l"/>
              </a:tabLst>
            </a:pPr>
            <a:r>
              <a:rPr lang="en-US" sz="2400" spc="-15" dirty="0" smtClean="0">
                <a:latin typeface="Calibri"/>
                <a:cs typeface="Calibri"/>
              </a:rPr>
              <a:t>Wid</a:t>
            </a:r>
            <a:r>
              <a:rPr lang="en-US" sz="2400" spc="-10" dirty="0" smtClean="0">
                <a:latin typeface="Calibri"/>
                <a:cs typeface="Calibri"/>
              </a:rPr>
              <a:t>ely</a:t>
            </a:r>
            <a:r>
              <a:rPr lang="en-US" sz="2400" spc="5" dirty="0" smtClean="0">
                <a:latin typeface="Calibri"/>
                <a:cs typeface="Calibri"/>
              </a:rPr>
              <a:t> </a:t>
            </a:r>
            <a:r>
              <a:rPr lang="en-US" sz="2400" spc="-20" dirty="0" smtClean="0">
                <a:latin typeface="Calibri"/>
                <a:cs typeface="Calibri"/>
              </a:rPr>
              <a:t>used</a:t>
            </a:r>
            <a:r>
              <a:rPr lang="en-US" sz="2400" spc="-15" dirty="0" smtClean="0">
                <a:latin typeface="Calibri"/>
                <a:cs typeface="Calibri"/>
              </a:rPr>
              <a:t> d</a:t>
            </a:r>
            <a:r>
              <a:rPr lang="en-US" sz="2400" spc="-25" dirty="0" smtClean="0">
                <a:latin typeface="Calibri"/>
                <a:cs typeface="Calibri"/>
              </a:rPr>
              <a:t>e</a:t>
            </a:r>
            <a:r>
              <a:rPr lang="en-US" sz="2400" spc="-40" dirty="0" smtClean="0">
                <a:latin typeface="Calibri"/>
                <a:cs typeface="Calibri"/>
              </a:rPr>
              <a:t>v</a:t>
            </a:r>
            <a:r>
              <a:rPr lang="en-US" sz="2400" spc="-10" dirty="0" smtClean="0">
                <a:latin typeface="Calibri"/>
                <a:cs typeface="Calibri"/>
              </a:rPr>
              <a:t>elo</a:t>
            </a:r>
            <a:r>
              <a:rPr lang="en-US" sz="2400" spc="-25" dirty="0" smtClean="0">
                <a:latin typeface="Calibri"/>
                <a:cs typeface="Calibri"/>
              </a:rPr>
              <a:t>pme</a:t>
            </a:r>
            <a:r>
              <a:rPr lang="en-US" sz="2400" spc="-40" dirty="0" smtClean="0">
                <a:latin typeface="Calibri"/>
                <a:cs typeface="Calibri"/>
              </a:rPr>
              <a:t>n</a:t>
            </a:r>
            <a:r>
              <a:rPr lang="en-US" sz="2400" spc="-45" dirty="0" smtClean="0">
                <a:latin typeface="Calibri"/>
                <a:cs typeface="Calibri"/>
              </a:rPr>
              <a:t>t</a:t>
            </a:r>
            <a:r>
              <a:rPr lang="en-US" sz="2400" spc="-10" dirty="0" smtClean="0">
                <a:latin typeface="Calibri"/>
                <a:cs typeface="Calibri"/>
              </a:rPr>
              <a:t>al </a:t>
            </a:r>
            <a:r>
              <a:rPr lang="en-US" sz="2400" spc="-20" dirty="0" smtClean="0">
                <a:latin typeface="Calibri"/>
                <a:cs typeface="Calibri"/>
              </a:rPr>
              <a:t>sc</a:t>
            </a:r>
            <a:r>
              <a:rPr lang="en-US" sz="2400" spc="-50" dirty="0" smtClean="0">
                <a:latin typeface="Calibri"/>
                <a:cs typeface="Calibri"/>
              </a:rPr>
              <a:t>r</a:t>
            </a:r>
            <a:r>
              <a:rPr lang="en-US" sz="2400" spc="-15" dirty="0" smtClean="0">
                <a:latin typeface="Calibri"/>
                <a:cs typeface="Calibri"/>
              </a:rPr>
              <a:t>e</a:t>
            </a:r>
            <a:r>
              <a:rPr lang="en-US" sz="2400" spc="-10" dirty="0" smtClean="0">
                <a:latin typeface="Calibri"/>
                <a:cs typeface="Calibri"/>
              </a:rPr>
              <a:t>e</a:t>
            </a:r>
            <a:r>
              <a:rPr lang="en-US" sz="2400" spc="-20" dirty="0" smtClean="0">
                <a:latin typeface="Calibri"/>
                <a:cs typeface="Calibri"/>
              </a:rPr>
              <a:t>nin</a:t>
            </a:r>
            <a:r>
              <a:rPr lang="en-US" sz="2400" spc="-15" dirty="0" smtClean="0">
                <a:latin typeface="Calibri"/>
                <a:cs typeface="Calibri"/>
              </a:rPr>
              <a:t>g</a:t>
            </a:r>
            <a:r>
              <a:rPr lang="en-US" sz="2400" spc="20" dirty="0" smtClean="0">
                <a:latin typeface="Calibri"/>
                <a:cs typeface="Calibri"/>
              </a:rPr>
              <a:t> </a:t>
            </a:r>
            <a:r>
              <a:rPr lang="en-US" sz="2400" spc="-30" dirty="0" smtClean="0">
                <a:latin typeface="Calibri"/>
                <a:cs typeface="Calibri"/>
              </a:rPr>
              <a:t>t</a:t>
            </a:r>
            <a:r>
              <a:rPr lang="en-US" sz="2400" spc="-5" dirty="0" smtClean="0">
                <a:latin typeface="Calibri"/>
                <a:cs typeface="Calibri"/>
              </a:rPr>
              <a:t>ool</a:t>
            </a:r>
            <a:endParaRPr lang="en-US" sz="2400" dirty="0" smtClean="0">
              <a:latin typeface="Calibri"/>
              <a:cs typeface="Calibri"/>
            </a:endParaRPr>
          </a:p>
          <a:p>
            <a:pPr marL="355600" marR="5080">
              <a:spcBef>
                <a:spcPts val="600"/>
              </a:spcBef>
              <a:buFont typeface="Arial"/>
              <a:buChar char="•"/>
              <a:tabLst>
                <a:tab pos="355600" algn="l"/>
              </a:tabLst>
            </a:pPr>
            <a:r>
              <a:rPr lang="en-US" sz="2400" spc="-15" dirty="0" smtClean="0">
                <a:latin typeface="Calibri"/>
                <a:cs typeface="Calibri"/>
              </a:rPr>
              <a:t>A s</a:t>
            </a:r>
            <a:r>
              <a:rPr lang="en-US" sz="2400" spc="-10" dirty="0" smtClean="0">
                <a:latin typeface="Calibri"/>
                <a:cs typeface="Calibri"/>
              </a:rPr>
              <a:t>eri</a:t>
            </a:r>
            <a:r>
              <a:rPr lang="en-US" sz="2400" spc="-5" dirty="0" smtClean="0">
                <a:latin typeface="Calibri"/>
                <a:cs typeface="Calibri"/>
              </a:rPr>
              <a:t>e</a:t>
            </a:r>
            <a:r>
              <a:rPr lang="en-US" sz="2400" spc="-10" dirty="0" smtClean="0">
                <a:latin typeface="Calibri"/>
                <a:cs typeface="Calibri"/>
              </a:rPr>
              <a:t>s</a:t>
            </a:r>
            <a:r>
              <a:rPr lang="en-US" sz="2400" spc="-5" dirty="0" smtClean="0">
                <a:latin typeface="Calibri"/>
                <a:cs typeface="Calibri"/>
              </a:rPr>
              <a:t> </a:t>
            </a:r>
            <a:r>
              <a:rPr lang="en-US" sz="2400" spc="-20" dirty="0" smtClean="0">
                <a:latin typeface="Calibri"/>
                <a:cs typeface="Calibri"/>
              </a:rPr>
              <a:t>o</a:t>
            </a:r>
            <a:r>
              <a:rPr lang="en-US" sz="2400" spc="-10" dirty="0" smtClean="0">
                <a:latin typeface="Calibri"/>
                <a:cs typeface="Calibri"/>
              </a:rPr>
              <a:t>f</a:t>
            </a:r>
            <a:r>
              <a:rPr lang="en-US" sz="2400" spc="-5" dirty="0" smtClean="0">
                <a:latin typeface="Calibri"/>
                <a:cs typeface="Calibri"/>
              </a:rPr>
              <a:t> </a:t>
            </a:r>
            <a:r>
              <a:rPr lang="en-US" sz="2400" spc="-10" dirty="0" smtClean="0">
                <a:latin typeface="Calibri"/>
                <a:cs typeface="Calibri"/>
              </a:rPr>
              <a:t>illu</a:t>
            </a:r>
            <a:r>
              <a:rPr lang="en-US" sz="2400" spc="-45" dirty="0" smtClean="0">
                <a:latin typeface="Calibri"/>
                <a:cs typeface="Calibri"/>
              </a:rPr>
              <a:t>s</a:t>
            </a:r>
            <a:r>
              <a:rPr lang="en-US" sz="2400" spc="-10" dirty="0" smtClean="0">
                <a:latin typeface="Calibri"/>
                <a:cs typeface="Calibri"/>
              </a:rPr>
              <a:t>t</a:t>
            </a:r>
            <a:r>
              <a:rPr lang="en-US" sz="2400" spc="-50" dirty="0" smtClean="0">
                <a:latin typeface="Calibri"/>
                <a:cs typeface="Calibri"/>
              </a:rPr>
              <a:t>r</a:t>
            </a:r>
            <a:r>
              <a:rPr lang="en-US" sz="2400" spc="-35" dirty="0" smtClean="0">
                <a:latin typeface="Calibri"/>
                <a:cs typeface="Calibri"/>
              </a:rPr>
              <a:t>a</a:t>
            </a:r>
            <a:r>
              <a:rPr lang="en-US" sz="2400" spc="-30" dirty="0" smtClean="0">
                <a:latin typeface="Calibri"/>
                <a:cs typeface="Calibri"/>
              </a:rPr>
              <a:t>t</a:t>
            </a:r>
            <a:r>
              <a:rPr lang="en-US" sz="2400" spc="-15" dirty="0" smtClean="0">
                <a:latin typeface="Calibri"/>
                <a:cs typeface="Calibri"/>
              </a:rPr>
              <a:t>ed</a:t>
            </a:r>
            <a:r>
              <a:rPr lang="en-US" sz="2400" spc="-10" dirty="0" smtClean="0">
                <a:latin typeface="Calibri"/>
                <a:cs typeface="Calibri"/>
              </a:rPr>
              <a:t> </a:t>
            </a:r>
            <a:r>
              <a:rPr lang="en-US" sz="2400" spc="-20" dirty="0" smtClean="0">
                <a:latin typeface="Calibri"/>
                <a:cs typeface="Calibri"/>
              </a:rPr>
              <a:t>pa</a:t>
            </a:r>
            <a:r>
              <a:rPr lang="en-US" sz="2400" spc="-40" dirty="0" smtClean="0">
                <a:latin typeface="Calibri"/>
                <a:cs typeface="Calibri"/>
              </a:rPr>
              <a:t>r</a:t>
            </a:r>
            <a:r>
              <a:rPr lang="en-US" sz="2400" spc="-15" dirty="0" smtClean="0">
                <a:latin typeface="Calibri"/>
                <a:cs typeface="Calibri"/>
              </a:rPr>
              <a:t>e</a:t>
            </a:r>
            <a:r>
              <a:rPr lang="en-US" sz="2400" spc="-40" dirty="0" smtClean="0">
                <a:latin typeface="Calibri"/>
                <a:cs typeface="Calibri"/>
              </a:rPr>
              <a:t>n</a:t>
            </a:r>
            <a:r>
              <a:rPr lang="en-US" sz="2400" spc="-5" dirty="0" smtClean="0">
                <a:latin typeface="Calibri"/>
                <a:cs typeface="Calibri"/>
              </a:rPr>
              <a:t>t</a:t>
            </a:r>
            <a:r>
              <a:rPr lang="en-US" sz="2400" dirty="0" smtClean="0">
                <a:latin typeface="Calibri"/>
                <a:cs typeface="Calibri"/>
              </a:rPr>
              <a:t> </a:t>
            </a:r>
            <a:r>
              <a:rPr lang="en-US" sz="2400" spc="-20" dirty="0" smtClean="0">
                <a:latin typeface="Calibri"/>
                <a:cs typeface="Calibri"/>
              </a:rPr>
              <a:t>o</a:t>
            </a:r>
            <a:r>
              <a:rPr lang="en-US" sz="2400" spc="-10" dirty="0" smtClean="0">
                <a:latin typeface="Calibri"/>
                <a:cs typeface="Calibri"/>
              </a:rPr>
              <a:t>r</a:t>
            </a:r>
            <a:r>
              <a:rPr lang="en-US" sz="2400" spc="5" dirty="0" smtClean="0">
                <a:latin typeface="Calibri"/>
                <a:cs typeface="Calibri"/>
              </a:rPr>
              <a:t> </a:t>
            </a:r>
            <a:r>
              <a:rPr lang="en-US" sz="2400" spc="-40" dirty="0" smtClean="0">
                <a:latin typeface="Calibri"/>
                <a:cs typeface="Calibri"/>
              </a:rPr>
              <a:t>c</a:t>
            </a:r>
            <a:r>
              <a:rPr lang="en-US" sz="2400" spc="-15" dirty="0" smtClean="0">
                <a:latin typeface="Calibri"/>
                <a:cs typeface="Calibri"/>
              </a:rPr>
              <a:t>a</a:t>
            </a:r>
            <a:r>
              <a:rPr lang="en-US" sz="2400" spc="-40" dirty="0" smtClean="0">
                <a:latin typeface="Calibri"/>
                <a:cs typeface="Calibri"/>
              </a:rPr>
              <a:t>r</a:t>
            </a:r>
            <a:r>
              <a:rPr lang="en-US" sz="2400" spc="-10" dirty="0" smtClean="0">
                <a:latin typeface="Calibri"/>
                <a:cs typeface="Calibri"/>
              </a:rPr>
              <a:t>egi</a:t>
            </a:r>
            <a:r>
              <a:rPr lang="en-US" sz="2400" spc="-35" dirty="0" smtClean="0">
                <a:latin typeface="Calibri"/>
                <a:cs typeface="Calibri"/>
              </a:rPr>
              <a:t>v</a:t>
            </a:r>
            <a:r>
              <a:rPr lang="en-US" sz="2400" spc="-15" dirty="0" smtClean="0">
                <a:latin typeface="Calibri"/>
                <a:cs typeface="Calibri"/>
              </a:rPr>
              <a:t>e</a:t>
            </a:r>
            <a:r>
              <a:rPr lang="en-US" sz="2400" spc="0" dirty="0" smtClean="0">
                <a:latin typeface="Calibri"/>
                <a:cs typeface="Calibri"/>
              </a:rPr>
              <a:t>r</a:t>
            </a:r>
            <a:r>
              <a:rPr lang="en-US" sz="2400" spc="-10" dirty="0" smtClean="0">
                <a:latin typeface="Calibri"/>
                <a:cs typeface="Calibri"/>
              </a:rPr>
              <a:t> </a:t>
            </a:r>
            <a:r>
              <a:rPr lang="en-US" sz="2400" spc="-40" dirty="0" smtClean="0">
                <a:latin typeface="Calibri"/>
                <a:cs typeface="Calibri"/>
              </a:rPr>
              <a:t>c</a:t>
            </a:r>
            <a:r>
              <a:rPr lang="en-US" sz="2400" spc="-20" dirty="0" smtClean="0">
                <a:latin typeface="Calibri"/>
                <a:cs typeface="Calibri"/>
              </a:rPr>
              <a:t>ompl</a:t>
            </a:r>
            <a:r>
              <a:rPr lang="en-US" sz="2400" spc="-25" dirty="0" smtClean="0">
                <a:latin typeface="Calibri"/>
                <a:cs typeface="Calibri"/>
              </a:rPr>
              <a:t>e</a:t>
            </a:r>
            <a:r>
              <a:rPr lang="en-US" sz="2400" spc="-30" dirty="0" smtClean="0">
                <a:latin typeface="Calibri"/>
                <a:cs typeface="Calibri"/>
              </a:rPr>
              <a:t>t</a:t>
            </a:r>
            <a:r>
              <a:rPr lang="en-US" sz="2400" spc="-15" dirty="0" smtClean="0">
                <a:latin typeface="Calibri"/>
                <a:cs typeface="Calibri"/>
              </a:rPr>
              <a:t>ed</a:t>
            </a:r>
            <a:r>
              <a:rPr lang="en-US" sz="2400" spc="-10" dirty="0" smtClean="0">
                <a:latin typeface="Calibri"/>
                <a:cs typeface="Calibri"/>
              </a:rPr>
              <a:t> </a:t>
            </a:r>
            <a:r>
              <a:rPr lang="en-US" sz="2400" spc="-20" dirty="0" smtClean="0">
                <a:latin typeface="Calibri"/>
                <a:cs typeface="Calibri"/>
              </a:rPr>
              <a:t>que</a:t>
            </a:r>
            <a:r>
              <a:rPr lang="en-US" sz="2400" spc="-40" dirty="0" smtClean="0">
                <a:latin typeface="Calibri"/>
                <a:cs typeface="Calibri"/>
              </a:rPr>
              <a:t>s</a:t>
            </a:r>
            <a:r>
              <a:rPr lang="en-US" sz="2400" spc="-10" dirty="0" smtClean="0">
                <a:latin typeface="Calibri"/>
                <a:cs typeface="Calibri"/>
              </a:rPr>
              <a:t>tio</a:t>
            </a:r>
            <a:r>
              <a:rPr lang="en-US" sz="2400" spc="-20" dirty="0" smtClean="0">
                <a:latin typeface="Calibri"/>
                <a:cs typeface="Calibri"/>
              </a:rPr>
              <a:t>nnai</a:t>
            </a:r>
            <a:r>
              <a:rPr lang="en-US" sz="2400" spc="-40" dirty="0" smtClean="0">
                <a:latin typeface="Calibri"/>
                <a:cs typeface="Calibri"/>
              </a:rPr>
              <a:t>r</a:t>
            </a:r>
            <a:r>
              <a:rPr lang="en-US" sz="2400" spc="-15" dirty="0" smtClean="0">
                <a:latin typeface="Calibri"/>
                <a:cs typeface="Calibri"/>
              </a:rPr>
              <a:t>es</a:t>
            </a:r>
            <a:endParaRPr lang="en-US" sz="2400" dirty="0" smtClean="0">
              <a:latin typeface="Calibri"/>
              <a:cs typeface="Calibri"/>
            </a:endParaRPr>
          </a:p>
          <a:p>
            <a:pPr marL="355600">
              <a:buFont typeface="Arial"/>
              <a:buChar char="•"/>
              <a:tabLst>
                <a:tab pos="355600" algn="l"/>
              </a:tabLst>
            </a:pPr>
            <a:r>
              <a:rPr lang="en-US" sz="2400" dirty="0" smtClean="0">
                <a:latin typeface="Calibri"/>
                <a:cs typeface="Calibri"/>
              </a:rPr>
              <a:t>Used</a:t>
            </a:r>
            <a:r>
              <a:rPr lang="en-US" sz="2400" spc="-40" dirty="0" smtClean="0">
                <a:latin typeface="Calibri"/>
                <a:cs typeface="Calibri"/>
              </a:rPr>
              <a:t> </a:t>
            </a:r>
            <a:r>
              <a:rPr lang="en-US" sz="2400" spc="-25" dirty="0" smtClean="0">
                <a:latin typeface="Calibri"/>
                <a:cs typeface="Calibri"/>
              </a:rPr>
              <a:t>t</a:t>
            </a:r>
            <a:r>
              <a:rPr lang="en-US" sz="2400" dirty="0" smtClean="0">
                <a:latin typeface="Calibri"/>
                <a:cs typeface="Calibri"/>
              </a:rPr>
              <a:t>o accu</a:t>
            </a:r>
            <a:r>
              <a:rPr lang="en-US" sz="2400" spc="-50" dirty="0" smtClean="0">
                <a:latin typeface="Calibri"/>
                <a:cs typeface="Calibri"/>
              </a:rPr>
              <a:t>r</a:t>
            </a:r>
            <a:r>
              <a:rPr lang="en-US" sz="2400" spc="-25" dirty="0" smtClean="0">
                <a:latin typeface="Calibri"/>
                <a:cs typeface="Calibri"/>
              </a:rPr>
              <a:t>at</a:t>
            </a:r>
            <a:r>
              <a:rPr lang="en-US" sz="2400" dirty="0" smtClean="0">
                <a:latin typeface="Calibri"/>
                <a:cs typeface="Calibri"/>
              </a:rPr>
              <a:t>ely</a:t>
            </a:r>
            <a:r>
              <a:rPr lang="en-US" sz="2400" spc="-35" dirty="0" smtClean="0">
                <a:latin typeface="Calibri"/>
                <a:cs typeface="Calibri"/>
              </a:rPr>
              <a:t> </a:t>
            </a:r>
            <a:r>
              <a:rPr lang="en-US" sz="2400" dirty="0" smtClean="0">
                <a:latin typeface="Calibri"/>
                <a:cs typeface="Calibri"/>
              </a:rPr>
              <a:t>ide</a:t>
            </a:r>
            <a:r>
              <a:rPr lang="en-US" sz="2400" spc="-30" dirty="0" smtClean="0">
                <a:latin typeface="Calibri"/>
                <a:cs typeface="Calibri"/>
              </a:rPr>
              <a:t>n</a:t>
            </a:r>
            <a:r>
              <a:rPr lang="en-US" sz="2400" dirty="0" smtClean="0">
                <a:latin typeface="Calibri"/>
                <a:cs typeface="Calibri"/>
              </a:rPr>
              <a:t>ti</a:t>
            </a:r>
            <a:r>
              <a:rPr lang="en-US" sz="2400" spc="10" dirty="0" smtClean="0">
                <a:latin typeface="Calibri"/>
                <a:cs typeface="Calibri"/>
              </a:rPr>
              <a:t>f</a:t>
            </a:r>
            <a:r>
              <a:rPr lang="en-US" sz="2400" dirty="0" smtClean="0">
                <a:latin typeface="Calibri"/>
                <a:cs typeface="Calibri"/>
              </a:rPr>
              <a:t>y</a:t>
            </a:r>
            <a:r>
              <a:rPr lang="en-US" sz="2400" spc="-40" dirty="0" smtClean="0">
                <a:latin typeface="Calibri"/>
                <a:cs typeface="Calibri"/>
              </a:rPr>
              <a:t> </a:t>
            </a:r>
            <a:r>
              <a:rPr lang="en-US" sz="2400" dirty="0" smtClean="0">
                <a:latin typeface="Calibri"/>
                <a:cs typeface="Calibri"/>
              </a:rPr>
              <a:t>child</a:t>
            </a:r>
            <a:r>
              <a:rPr lang="en-US" sz="2400" spc="-35" dirty="0" smtClean="0">
                <a:latin typeface="Calibri"/>
                <a:cs typeface="Calibri"/>
              </a:rPr>
              <a:t>r</a:t>
            </a:r>
            <a:r>
              <a:rPr lang="en-US" sz="2400" dirty="0" smtClean="0">
                <a:latin typeface="Calibri"/>
                <a:cs typeface="Calibri"/>
              </a:rPr>
              <a:t>en</a:t>
            </a:r>
            <a:r>
              <a:rPr lang="en-US" sz="2400" spc="-30" dirty="0" smtClean="0">
                <a:latin typeface="Calibri"/>
                <a:cs typeface="Calibri"/>
              </a:rPr>
              <a:t> </a:t>
            </a:r>
            <a:r>
              <a:rPr lang="en-US" sz="2400" dirty="0" smtClean="0">
                <a:latin typeface="Calibri"/>
                <a:cs typeface="Calibri"/>
              </a:rPr>
              <a:t>who</a:t>
            </a:r>
            <a:r>
              <a:rPr lang="en-US" sz="2400" spc="-15" dirty="0" smtClean="0">
                <a:latin typeface="Calibri"/>
                <a:cs typeface="Calibri"/>
              </a:rPr>
              <a:t> </a:t>
            </a:r>
            <a:r>
              <a:rPr lang="en-US" sz="2400" dirty="0" smtClean="0">
                <a:latin typeface="Calibri"/>
                <a:cs typeface="Calibri"/>
              </a:rPr>
              <a:t>m</a:t>
            </a:r>
            <a:r>
              <a:rPr lang="en-US" sz="2400" spc="-55" dirty="0" smtClean="0">
                <a:latin typeface="Calibri"/>
                <a:cs typeface="Calibri"/>
              </a:rPr>
              <a:t>a</a:t>
            </a:r>
            <a:r>
              <a:rPr lang="en-US" sz="2400" dirty="0" smtClean="0">
                <a:latin typeface="Calibri"/>
                <a:cs typeface="Calibri"/>
              </a:rPr>
              <a:t>y </a:t>
            </a:r>
            <a:r>
              <a:rPr lang="en-US" sz="2400" spc="-5" dirty="0" smtClean="0">
                <a:latin typeface="Calibri"/>
                <a:cs typeface="Calibri"/>
              </a:rPr>
              <a:t>be</a:t>
            </a:r>
            <a:r>
              <a:rPr lang="en-US" sz="2400" dirty="0">
                <a:latin typeface="Calibri"/>
                <a:cs typeface="Calibri"/>
              </a:rPr>
              <a:t> </a:t>
            </a:r>
            <a:r>
              <a:rPr lang="en-US" sz="2400" spc="-25" dirty="0" smtClean="0">
                <a:latin typeface="Calibri"/>
                <a:cs typeface="Calibri"/>
              </a:rPr>
              <a:t>a</a:t>
            </a:r>
            <a:r>
              <a:rPr lang="en-US" sz="2400" dirty="0" smtClean="0">
                <a:latin typeface="Calibri"/>
                <a:cs typeface="Calibri"/>
              </a:rPr>
              <a:t>t ri</a:t>
            </a:r>
            <a:r>
              <a:rPr lang="en-US" sz="2400" spc="5" dirty="0" smtClean="0">
                <a:latin typeface="Calibri"/>
                <a:cs typeface="Calibri"/>
              </a:rPr>
              <a:t>s</a:t>
            </a:r>
            <a:r>
              <a:rPr lang="en-US" sz="2400" dirty="0" smtClean="0">
                <a:latin typeface="Calibri"/>
                <a:cs typeface="Calibri"/>
              </a:rPr>
              <a:t>k</a:t>
            </a:r>
            <a:r>
              <a:rPr lang="en-US" sz="2400" spc="-10" dirty="0" smtClean="0">
                <a:latin typeface="Calibri"/>
                <a:cs typeface="Calibri"/>
              </a:rPr>
              <a:t> </a:t>
            </a:r>
            <a:r>
              <a:rPr lang="en-US" sz="2400" spc="-65" dirty="0" smtClean="0">
                <a:latin typeface="Calibri"/>
                <a:cs typeface="Calibri"/>
              </a:rPr>
              <a:t>f</a:t>
            </a:r>
            <a:r>
              <a:rPr lang="en-US" sz="2400" spc="-5" dirty="0" smtClean="0">
                <a:latin typeface="Calibri"/>
                <a:cs typeface="Calibri"/>
              </a:rPr>
              <a:t>o</a:t>
            </a:r>
            <a:r>
              <a:rPr lang="en-US" sz="2400" dirty="0" smtClean="0">
                <a:latin typeface="Calibri"/>
                <a:cs typeface="Calibri"/>
              </a:rPr>
              <a:t>r</a:t>
            </a:r>
            <a:r>
              <a:rPr lang="en-US" sz="2400" spc="10" dirty="0" smtClean="0">
                <a:latin typeface="Calibri"/>
                <a:cs typeface="Calibri"/>
              </a:rPr>
              <a:t> </a:t>
            </a:r>
            <a:r>
              <a:rPr lang="en-US" sz="2400" spc="-5" dirty="0" smtClean="0">
                <a:latin typeface="Calibri"/>
                <a:cs typeface="Calibri"/>
              </a:rPr>
              <a:t>d</a:t>
            </a:r>
            <a:r>
              <a:rPr lang="en-US" sz="2400" spc="-15" dirty="0" smtClean="0">
                <a:latin typeface="Calibri"/>
                <a:cs typeface="Calibri"/>
              </a:rPr>
              <a:t>e</a:t>
            </a:r>
            <a:r>
              <a:rPr lang="en-US" sz="2400" spc="-30" dirty="0" smtClean="0">
                <a:latin typeface="Calibri"/>
                <a:cs typeface="Calibri"/>
              </a:rPr>
              <a:t>v</a:t>
            </a:r>
            <a:r>
              <a:rPr lang="en-US" sz="2400" dirty="0" smtClean="0">
                <a:latin typeface="Calibri"/>
                <a:cs typeface="Calibri"/>
              </a:rPr>
              <a:t>elopm</a:t>
            </a:r>
            <a:r>
              <a:rPr lang="en-US" sz="2400" spc="-15" dirty="0" smtClean="0">
                <a:latin typeface="Calibri"/>
                <a:cs typeface="Calibri"/>
              </a:rPr>
              <a:t>e</a:t>
            </a:r>
            <a:r>
              <a:rPr lang="en-US" sz="2400" spc="-25" dirty="0" smtClean="0">
                <a:latin typeface="Calibri"/>
                <a:cs typeface="Calibri"/>
              </a:rPr>
              <a:t>n</a:t>
            </a:r>
            <a:r>
              <a:rPr lang="en-US" sz="2400" spc="-35" dirty="0" smtClean="0">
                <a:latin typeface="Calibri"/>
                <a:cs typeface="Calibri"/>
              </a:rPr>
              <a:t>t</a:t>
            </a:r>
            <a:r>
              <a:rPr lang="en-US" sz="2400" dirty="0" smtClean="0">
                <a:latin typeface="Calibri"/>
                <a:cs typeface="Calibri"/>
              </a:rPr>
              <a:t>al</a:t>
            </a:r>
            <a:r>
              <a:rPr lang="en-US" sz="2400" spc="-35" dirty="0" smtClean="0">
                <a:latin typeface="Calibri"/>
                <a:cs typeface="Calibri"/>
              </a:rPr>
              <a:t> </a:t>
            </a:r>
            <a:r>
              <a:rPr lang="en-US" sz="2400" spc="-5" dirty="0" smtClean="0">
                <a:latin typeface="Calibri"/>
                <a:cs typeface="Calibri"/>
              </a:rPr>
              <a:t>del</a:t>
            </a:r>
            <a:r>
              <a:rPr lang="en-US" sz="2400" spc="-45" dirty="0" smtClean="0">
                <a:latin typeface="Calibri"/>
                <a:cs typeface="Calibri"/>
              </a:rPr>
              <a:t>a</a:t>
            </a:r>
            <a:r>
              <a:rPr lang="en-US" sz="2400" spc="-30" dirty="0" smtClean="0">
                <a:latin typeface="Calibri"/>
                <a:cs typeface="Calibri"/>
              </a:rPr>
              <a:t>y</a:t>
            </a:r>
            <a:r>
              <a:rPr lang="en-US" sz="2400" dirty="0" smtClean="0">
                <a:latin typeface="Calibri"/>
                <a:cs typeface="Calibri"/>
              </a:rPr>
              <a:t>s</a:t>
            </a:r>
          </a:p>
          <a:p>
            <a:pPr marL="355600">
              <a:spcBef>
                <a:spcPts val="625"/>
              </a:spcBef>
              <a:buFont typeface="Arial"/>
              <a:buChar char="•"/>
              <a:tabLst>
                <a:tab pos="355600" algn="l"/>
              </a:tabLst>
            </a:pPr>
            <a:r>
              <a:rPr lang="en-US" sz="2400" spc="-5" dirty="0" smtClean="0">
                <a:latin typeface="Calibri"/>
                <a:cs typeface="Calibri"/>
              </a:rPr>
              <a:t>Des</a:t>
            </a:r>
            <a:r>
              <a:rPr lang="en-US" sz="2400" spc="5" dirty="0" smtClean="0">
                <a:latin typeface="Calibri"/>
                <a:cs typeface="Calibri"/>
              </a:rPr>
              <a:t>i</a:t>
            </a:r>
            <a:r>
              <a:rPr lang="en-US" sz="2400" dirty="0" smtClean="0">
                <a:latin typeface="Calibri"/>
                <a:cs typeface="Calibri"/>
              </a:rPr>
              <a:t>gned</a:t>
            </a:r>
            <a:r>
              <a:rPr lang="en-US" sz="2400" spc="-55" dirty="0" smtClean="0">
                <a:latin typeface="Calibri"/>
                <a:cs typeface="Calibri"/>
              </a:rPr>
              <a:t> </a:t>
            </a:r>
            <a:r>
              <a:rPr lang="en-US" sz="2400" spc="-25" dirty="0" smtClean="0">
                <a:latin typeface="Calibri"/>
                <a:cs typeface="Calibri"/>
              </a:rPr>
              <a:t>t</a:t>
            </a:r>
            <a:r>
              <a:rPr lang="en-US" sz="2400" dirty="0" smtClean="0">
                <a:latin typeface="Calibri"/>
                <a:cs typeface="Calibri"/>
              </a:rPr>
              <a:t>o en</a:t>
            </a:r>
            <a:r>
              <a:rPr lang="en-US" sz="2400" spc="-15" dirty="0" smtClean="0">
                <a:latin typeface="Calibri"/>
                <a:cs typeface="Calibri"/>
              </a:rPr>
              <a:t>c</a:t>
            </a:r>
            <a:r>
              <a:rPr lang="en-US" sz="2400" spc="-5" dirty="0" smtClean="0">
                <a:latin typeface="Calibri"/>
                <a:cs typeface="Calibri"/>
              </a:rPr>
              <a:t>ou</a:t>
            </a:r>
            <a:r>
              <a:rPr lang="en-US" sz="2400" spc="-50" dirty="0" smtClean="0">
                <a:latin typeface="Calibri"/>
                <a:cs typeface="Calibri"/>
              </a:rPr>
              <a:t>r</a:t>
            </a:r>
            <a:r>
              <a:rPr lang="en-US" sz="2400" dirty="0" smtClean="0">
                <a:latin typeface="Calibri"/>
                <a:cs typeface="Calibri"/>
              </a:rPr>
              <a:t>a</a:t>
            </a:r>
            <a:r>
              <a:rPr lang="en-US" sz="2400" spc="-30" dirty="0" smtClean="0">
                <a:latin typeface="Calibri"/>
                <a:cs typeface="Calibri"/>
              </a:rPr>
              <a:t>g</a:t>
            </a:r>
            <a:r>
              <a:rPr lang="en-US" sz="2400" dirty="0" smtClean="0">
                <a:latin typeface="Calibri"/>
                <a:cs typeface="Calibri"/>
              </a:rPr>
              <a:t>e</a:t>
            </a:r>
            <a:r>
              <a:rPr lang="en-US" sz="2400" spc="-25" dirty="0" smtClean="0">
                <a:latin typeface="Calibri"/>
                <a:cs typeface="Calibri"/>
              </a:rPr>
              <a:t> </a:t>
            </a:r>
            <a:r>
              <a:rPr lang="en-US" sz="2400" spc="-5" dirty="0" smtClean="0">
                <a:latin typeface="Calibri"/>
                <a:cs typeface="Calibri"/>
              </a:rPr>
              <a:t>pa</a:t>
            </a:r>
            <a:r>
              <a:rPr lang="en-US" sz="2400" spc="-30" dirty="0" smtClean="0">
                <a:latin typeface="Calibri"/>
                <a:cs typeface="Calibri"/>
              </a:rPr>
              <a:t>r</a:t>
            </a:r>
            <a:r>
              <a:rPr lang="en-US" sz="2400" dirty="0" smtClean="0">
                <a:latin typeface="Calibri"/>
                <a:cs typeface="Calibri"/>
              </a:rPr>
              <a:t>e</a:t>
            </a:r>
            <a:r>
              <a:rPr lang="en-US" sz="2400" spc="-25" dirty="0" smtClean="0">
                <a:latin typeface="Calibri"/>
                <a:cs typeface="Calibri"/>
              </a:rPr>
              <a:t>n</a:t>
            </a:r>
            <a:r>
              <a:rPr lang="en-US" sz="2400" dirty="0" smtClean="0">
                <a:latin typeface="Calibri"/>
                <a:cs typeface="Calibri"/>
              </a:rPr>
              <a:t>t</a:t>
            </a:r>
            <a:r>
              <a:rPr lang="en-US" sz="2400" spc="-20" dirty="0" smtClean="0">
                <a:latin typeface="Calibri"/>
                <a:cs typeface="Calibri"/>
              </a:rPr>
              <a:t> </a:t>
            </a:r>
            <a:r>
              <a:rPr lang="en-US" sz="2400" dirty="0" smtClean="0">
                <a:latin typeface="Calibri"/>
                <a:cs typeface="Calibri"/>
              </a:rPr>
              <a:t>i</a:t>
            </a:r>
            <a:r>
              <a:rPr lang="en-US" sz="2400" spc="-50" dirty="0" smtClean="0">
                <a:latin typeface="Calibri"/>
                <a:cs typeface="Calibri"/>
              </a:rPr>
              <a:t>n</a:t>
            </a:r>
            <a:r>
              <a:rPr lang="en-US" sz="2400" spc="-30" dirty="0" smtClean="0">
                <a:latin typeface="Calibri"/>
                <a:cs typeface="Calibri"/>
              </a:rPr>
              <a:t>v</a:t>
            </a:r>
            <a:r>
              <a:rPr lang="en-US" sz="2400" spc="-5" dirty="0" smtClean="0">
                <a:latin typeface="Calibri"/>
                <a:cs typeface="Calibri"/>
              </a:rPr>
              <a:t>ol</a:t>
            </a:r>
            <a:r>
              <a:rPr lang="en-US" sz="2400" spc="-30" dirty="0" smtClean="0">
                <a:latin typeface="Calibri"/>
                <a:cs typeface="Calibri"/>
              </a:rPr>
              <a:t>v</a:t>
            </a:r>
            <a:r>
              <a:rPr lang="en-US" sz="2400" dirty="0" smtClean="0">
                <a:latin typeface="Calibri"/>
                <a:cs typeface="Calibri"/>
              </a:rPr>
              <a:t>eme</a:t>
            </a:r>
            <a:r>
              <a:rPr lang="en-US" sz="2400" spc="-35" dirty="0" smtClean="0">
                <a:latin typeface="Calibri"/>
                <a:cs typeface="Calibri"/>
              </a:rPr>
              <a:t>n</a:t>
            </a:r>
            <a:r>
              <a:rPr lang="en-US" sz="2400" dirty="0" smtClean="0">
                <a:latin typeface="Calibri"/>
                <a:cs typeface="Calibri"/>
              </a:rPr>
              <a:t>t</a:t>
            </a:r>
            <a:r>
              <a:rPr lang="en-US" sz="2400" spc="-10" dirty="0" smtClean="0">
                <a:latin typeface="Calibri"/>
                <a:cs typeface="Calibri"/>
              </a:rPr>
              <a:t> </a:t>
            </a:r>
            <a:r>
              <a:rPr lang="en-US" sz="2400" dirty="0" smtClean="0">
                <a:latin typeface="Calibri"/>
                <a:cs typeface="Calibri"/>
              </a:rPr>
              <a:t>and edu</a:t>
            </a:r>
            <a:r>
              <a:rPr lang="en-US" sz="2400" spc="-30" dirty="0" smtClean="0">
                <a:latin typeface="Calibri"/>
                <a:cs typeface="Calibri"/>
              </a:rPr>
              <a:t>c</a:t>
            </a:r>
            <a:r>
              <a:rPr lang="en-US" sz="2400" spc="-25" dirty="0" smtClean="0">
                <a:latin typeface="Calibri"/>
                <a:cs typeface="Calibri"/>
              </a:rPr>
              <a:t>a</a:t>
            </a:r>
            <a:r>
              <a:rPr lang="en-US" sz="2400" dirty="0" smtClean="0">
                <a:latin typeface="Calibri"/>
                <a:cs typeface="Calibri"/>
              </a:rPr>
              <a:t>tion</a:t>
            </a:r>
          </a:p>
          <a:p>
            <a:pPr marL="355600">
              <a:spcBef>
                <a:spcPts val="625"/>
              </a:spcBef>
              <a:buFont typeface="Arial"/>
              <a:buChar char="•"/>
              <a:tabLst>
                <a:tab pos="355600" algn="l"/>
              </a:tabLst>
            </a:pPr>
            <a:r>
              <a:rPr lang="en-US" sz="2400" spc="-5" dirty="0" smtClean="0">
                <a:latin typeface="Calibri"/>
                <a:cs typeface="Calibri"/>
              </a:rPr>
              <a:t>R</a:t>
            </a:r>
            <a:r>
              <a:rPr lang="en-US" sz="2400" dirty="0" smtClean="0">
                <a:latin typeface="Calibri"/>
                <a:cs typeface="Calibri"/>
              </a:rPr>
              <a:t>eliable</a:t>
            </a:r>
            <a:r>
              <a:rPr lang="en-US" sz="2400" spc="-35" dirty="0" smtClean="0">
                <a:latin typeface="Calibri"/>
                <a:cs typeface="Calibri"/>
              </a:rPr>
              <a:t> </a:t>
            </a:r>
            <a:r>
              <a:rPr lang="en-US" sz="2400" dirty="0" smtClean="0">
                <a:latin typeface="Calibri"/>
                <a:cs typeface="Calibri"/>
              </a:rPr>
              <a:t>and</a:t>
            </a:r>
            <a:r>
              <a:rPr lang="en-US" sz="2400" spc="-5" dirty="0" smtClean="0">
                <a:latin typeface="Calibri"/>
                <a:cs typeface="Calibri"/>
              </a:rPr>
              <a:t> </a:t>
            </a:r>
            <a:r>
              <a:rPr lang="en-US" sz="2400" dirty="0" smtClean="0">
                <a:latin typeface="Calibri"/>
                <a:cs typeface="Calibri"/>
              </a:rPr>
              <a:t>ri</a:t>
            </a:r>
            <a:r>
              <a:rPr lang="en-US" sz="2400" spc="-10" dirty="0" smtClean="0">
                <a:latin typeface="Calibri"/>
                <a:cs typeface="Calibri"/>
              </a:rPr>
              <a:t>g</a:t>
            </a:r>
            <a:r>
              <a:rPr lang="en-US" sz="2400" spc="-5" dirty="0" smtClean="0">
                <a:latin typeface="Calibri"/>
                <a:cs typeface="Calibri"/>
              </a:rPr>
              <a:t>o</a:t>
            </a:r>
            <a:r>
              <a:rPr lang="en-US" sz="2400" spc="-40" dirty="0" smtClean="0">
                <a:latin typeface="Calibri"/>
                <a:cs typeface="Calibri"/>
              </a:rPr>
              <a:t>r</a:t>
            </a:r>
            <a:r>
              <a:rPr lang="en-US" sz="2400" spc="-5" dirty="0" smtClean="0">
                <a:latin typeface="Calibri"/>
                <a:cs typeface="Calibri"/>
              </a:rPr>
              <a:t>ousl</a:t>
            </a:r>
            <a:r>
              <a:rPr lang="en-US" sz="2400" dirty="0" smtClean="0">
                <a:latin typeface="Calibri"/>
                <a:cs typeface="Calibri"/>
              </a:rPr>
              <a:t>y</a:t>
            </a:r>
            <a:r>
              <a:rPr lang="en-US" sz="2400" spc="-10" dirty="0" smtClean="0">
                <a:latin typeface="Calibri"/>
                <a:cs typeface="Calibri"/>
              </a:rPr>
              <a:t> </a:t>
            </a:r>
            <a:r>
              <a:rPr lang="en-US" sz="2400" spc="-25" dirty="0" smtClean="0">
                <a:latin typeface="Calibri"/>
                <a:cs typeface="Calibri"/>
              </a:rPr>
              <a:t>t</a:t>
            </a:r>
            <a:r>
              <a:rPr lang="en-US" sz="2400" dirty="0" smtClean="0">
                <a:latin typeface="Calibri"/>
                <a:cs typeface="Calibri"/>
              </a:rPr>
              <a:t>e</a:t>
            </a:r>
            <a:r>
              <a:rPr lang="en-US" sz="2400" spc="-25" dirty="0" smtClean="0">
                <a:latin typeface="Calibri"/>
                <a:cs typeface="Calibri"/>
              </a:rPr>
              <a:t>st</a:t>
            </a:r>
            <a:r>
              <a:rPr lang="en-US" sz="2400" spc="-15" dirty="0" smtClean="0">
                <a:latin typeface="Calibri"/>
                <a:cs typeface="Calibri"/>
              </a:rPr>
              <a:t>e</a:t>
            </a:r>
            <a:r>
              <a:rPr lang="en-US" sz="2400" dirty="0" smtClean="0">
                <a:latin typeface="Calibri"/>
                <a:cs typeface="Calibri"/>
              </a:rPr>
              <a:t>d</a:t>
            </a:r>
          </a:p>
          <a:p>
            <a:pPr marL="355600">
              <a:spcBef>
                <a:spcPts val="625"/>
              </a:spcBef>
              <a:buFont typeface="Arial"/>
              <a:buChar char="•"/>
              <a:tabLst>
                <a:tab pos="355600" algn="l"/>
              </a:tabLst>
            </a:pPr>
            <a:r>
              <a:rPr lang="en-US" sz="2400" dirty="0" smtClean="0">
                <a:latin typeface="Calibri"/>
                <a:cs typeface="Calibri"/>
              </a:rPr>
              <a:t>O</a:t>
            </a:r>
            <a:r>
              <a:rPr lang="en-US" sz="2400" spc="-5" dirty="0" smtClean="0">
                <a:latin typeface="Calibri"/>
                <a:cs typeface="Calibri"/>
              </a:rPr>
              <a:t>nlin</a:t>
            </a:r>
            <a:r>
              <a:rPr lang="en-US" sz="2400" dirty="0" smtClean="0">
                <a:latin typeface="Calibri"/>
                <a:cs typeface="Calibri"/>
              </a:rPr>
              <a:t>e</a:t>
            </a:r>
            <a:r>
              <a:rPr lang="en-US" sz="2400" spc="-5" dirty="0" smtClean="0">
                <a:latin typeface="Calibri"/>
                <a:cs typeface="Calibri"/>
              </a:rPr>
              <a:t> que</a:t>
            </a:r>
            <a:r>
              <a:rPr lang="en-US" sz="2400" spc="-20" dirty="0" smtClean="0">
                <a:latin typeface="Calibri"/>
                <a:cs typeface="Calibri"/>
              </a:rPr>
              <a:t>s</a:t>
            </a:r>
            <a:r>
              <a:rPr lang="en-US" sz="2400" dirty="0" smtClean="0">
                <a:latin typeface="Calibri"/>
                <a:cs typeface="Calibri"/>
              </a:rPr>
              <a:t>tionnai</a:t>
            </a:r>
            <a:r>
              <a:rPr lang="en-US" sz="2400" spc="-30" dirty="0" smtClean="0">
                <a:latin typeface="Calibri"/>
                <a:cs typeface="Calibri"/>
              </a:rPr>
              <a:t>r</a:t>
            </a:r>
            <a:r>
              <a:rPr lang="en-US" sz="2400" dirty="0" smtClean="0">
                <a:latin typeface="Calibri"/>
                <a:cs typeface="Calibri"/>
              </a:rPr>
              <a:t>e</a:t>
            </a:r>
            <a:r>
              <a:rPr lang="en-US" sz="2400" spc="-35" dirty="0" smtClean="0">
                <a:latin typeface="Calibri"/>
                <a:cs typeface="Calibri"/>
              </a:rPr>
              <a:t> </a:t>
            </a:r>
            <a:r>
              <a:rPr lang="en-US" sz="2400" dirty="0" smtClean="0">
                <a:latin typeface="Calibri"/>
                <a:cs typeface="Calibri"/>
              </a:rPr>
              <a:t>and</a:t>
            </a:r>
            <a:r>
              <a:rPr lang="en-US" sz="2400" spc="-10" dirty="0" smtClean="0">
                <a:latin typeface="Calibri"/>
                <a:cs typeface="Calibri"/>
              </a:rPr>
              <a:t> paperless </a:t>
            </a:r>
            <a:r>
              <a:rPr lang="en-US" sz="2400" spc="-5" dirty="0" smtClean="0">
                <a:latin typeface="Calibri"/>
                <a:cs typeface="Calibri"/>
              </a:rPr>
              <a:t>d</a:t>
            </a:r>
            <a:r>
              <a:rPr lang="en-US" sz="2400" spc="-30" dirty="0" smtClean="0">
                <a:latin typeface="Calibri"/>
                <a:cs typeface="Calibri"/>
              </a:rPr>
              <a:t>a</a:t>
            </a:r>
            <a:r>
              <a:rPr lang="en-US" sz="2400" spc="-35" dirty="0" smtClean="0">
                <a:latin typeface="Calibri"/>
                <a:cs typeface="Calibri"/>
              </a:rPr>
              <a:t>t</a:t>
            </a:r>
            <a:r>
              <a:rPr lang="en-US" sz="2400" dirty="0" smtClean="0">
                <a:latin typeface="Calibri"/>
                <a:cs typeface="Calibri"/>
              </a:rPr>
              <a:t>a </a:t>
            </a:r>
            <a:r>
              <a:rPr lang="en-US" sz="2400" spc="-10" dirty="0" smtClean="0">
                <a:latin typeface="Calibri"/>
                <a:cs typeface="Calibri"/>
              </a:rPr>
              <a:t>m</a:t>
            </a:r>
            <a:r>
              <a:rPr lang="en-US" sz="2400" dirty="0" smtClean="0">
                <a:latin typeface="Calibri"/>
                <a:cs typeface="Calibri"/>
              </a:rPr>
              <a:t>ana</a:t>
            </a:r>
            <a:r>
              <a:rPr lang="en-US" sz="2400" spc="-30" dirty="0" smtClean="0">
                <a:latin typeface="Calibri"/>
                <a:cs typeface="Calibri"/>
              </a:rPr>
              <a:t>g</a:t>
            </a:r>
            <a:r>
              <a:rPr lang="en-US" sz="2400" dirty="0" smtClean="0">
                <a:latin typeface="Calibri"/>
                <a:cs typeface="Calibri"/>
              </a:rPr>
              <a:t>e</a:t>
            </a:r>
            <a:r>
              <a:rPr lang="en-US" sz="2400" spc="-10" dirty="0" smtClean="0">
                <a:latin typeface="Calibri"/>
                <a:cs typeface="Calibri"/>
              </a:rPr>
              <a:t>m</a:t>
            </a:r>
            <a:r>
              <a:rPr lang="en-US" sz="2400" dirty="0" smtClean="0">
                <a:latin typeface="Calibri"/>
                <a:cs typeface="Calibri"/>
              </a:rPr>
              <a:t>e</a:t>
            </a:r>
            <a:r>
              <a:rPr lang="en-US" sz="2400" spc="-30" dirty="0" smtClean="0">
                <a:latin typeface="Calibri"/>
                <a:cs typeface="Calibri"/>
              </a:rPr>
              <a:t>n</a:t>
            </a:r>
            <a:r>
              <a:rPr lang="en-US" sz="2400" dirty="0" smtClean="0">
                <a:latin typeface="Calibri"/>
                <a:cs typeface="Calibri"/>
              </a:rPr>
              <a:t>t</a:t>
            </a:r>
            <a:r>
              <a:rPr lang="en-US" sz="2400" spc="-25" dirty="0" smtClean="0">
                <a:latin typeface="Calibri"/>
                <a:cs typeface="Calibri"/>
              </a:rPr>
              <a:t> </a:t>
            </a:r>
            <a:r>
              <a:rPr lang="en-US" sz="2400" spc="-50" dirty="0" smtClean="0">
                <a:latin typeface="Calibri"/>
                <a:cs typeface="Calibri"/>
              </a:rPr>
              <a:t>s</a:t>
            </a:r>
            <a:r>
              <a:rPr lang="en-US" sz="2400" spc="-30" dirty="0" smtClean="0">
                <a:latin typeface="Calibri"/>
                <a:cs typeface="Calibri"/>
              </a:rPr>
              <a:t>y</a:t>
            </a:r>
            <a:r>
              <a:rPr lang="en-US" sz="2400" spc="-25" dirty="0" smtClean="0">
                <a:latin typeface="Calibri"/>
                <a:cs typeface="Calibri"/>
              </a:rPr>
              <a:t>st</a:t>
            </a:r>
            <a:r>
              <a:rPr lang="en-US" sz="2400" dirty="0" smtClean="0">
                <a:latin typeface="Calibri"/>
                <a:cs typeface="Calibri"/>
              </a:rPr>
              <a:t>e</a:t>
            </a:r>
            <a:r>
              <a:rPr lang="en-US" sz="2400" spc="-10" dirty="0" smtClean="0">
                <a:latin typeface="Calibri"/>
                <a:cs typeface="Calibri"/>
              </a:rPr>
              <a:t>m</a:t>
            </a:r>
            <a:r>
              <a:rPr lang="en-US" sz="2400" dirty="0" smtClean="0">
                <a:latin typeface="Calibri"/>
                <a:cs typeface="Calibri"/>
              </a:rPr>
              <a:t>s</a:t>
            </a:r>
          </a:p>
          <a:p>
            <a:endParaRPr lang="en-US" dirty="0"/>
          </a:p>
        </p:txBody>
      </p:sp>
    </p:spTree>
    <p:extLst>
      <p:ext uri="{BB962C8B-B14F-4D97-AF65-F5344CB8AC3E}">
        <p14:creationId xmlns:p14="http://schemas.microsoft.com/office/powerpoint/2010/main" val="1895083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Scoring the Results</a:t>
            </a:r>
            <a:endParaRPr lang="en-US" dirty="0"/>
          </a:p>
        </p:txBody>
      </p:sp>
      <p:sp>
        <p:nvSpPr>
          <p:cNvPr id="3" name="Content Placeholder 2"/>
          <p:cNvSpPr>
            <a:spLocks noGrp="1"/>
          </p:cNvSpPr>
          <p:nvPr>
            <p:ph idx="1"/>
          </p:nvPr>
        </p:nvSpPr>
        <p:spPr>
          <a:xfrm>
            <a:off x="454152" y="2305494"/>
            <a:ext cx="4812792" cy="4351338"/>
          </a:xfrm>
        </p:spPr>
        <p:txBody>
          <a:bodyPr>
            <a:noAutofit/>
          </a:bodyPr>
          <a:lstStyle/>
          <a:p>
            <a:pPr marL="342900" lvl="1" indent="-342900">
              <a:buFont typeface="Wingdings" pitchFamily="2" charset="2"/>
              <a:buChar char="§"/>
            </a:pPr>
            <a:r>
              <a:rPr lang="en-US" sz="2800" dirty="0"/>
              <a:t>No calculations needed</a:t>
            </a:r>
          </a:p>
          <a:p>
            <a:pPr marL="342900" lvl="1" indent="-342900">
              <a:buFont typeface="Wingdings" pitchFamily="2" charset="2"/>
              <a:buChar char="§"/>
            </a:pPr>
            <a:r>
              <a:rPr lang="en-US" sz="2800" dirty="0"/>
              <a:t>Results are scored by a developmental screening professional</a:t>
            </a:r>
          </a:p>
          <a:p>
            <a:pPr marL="342900" lvl="1" indent="-342900">
              <a:buFont typeface="Wingdings" pitchFamily="2" charset="2"/>
              <a:buChar char="§"/>
            </a:pPr>
            <a:r>
              <a:rPr lang="en-US" sz="2800" dirty="0"/>
              <a:t>Receive within 2 weeks via email</a:t>
            </a:r>
          </a:p>
          <a:p>
            <a:pPr lvl="1"/>
            <a:r>
              <a:rPr lang="en-US" sz="2000" dirty="0" smtClean="0"/>
              <a:t>ALL RESULTS WILL BE SENT TO PSCCFORMS@GMAIL.COM</a:t>
            </a:r>
            <a:endParaRPr lang="en-US" sz="2000" dirty="0"/>
          </a:p>
        </p:txBody>
      </p:sp>
      <p:pic>
        <p:nvPicPr>
          <p:cNvPr id="5" name="Picture 2" descr="N:\CCR&amp;R\Grants, Partnerships, Collaboration and MOU's\FY15\Easter Seals ASQ\YSCREENPAGE1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0992" y="740029"/>
            <a:ext cx="6018131" cy="5069554"/>
          </a:xfrm>
          <a:prstGeom prst="rect">
            <a:avLst/>
          </a:prstGeom>
          <a:noFill/>
          <a:extLst>
            <a:ext uri="{909E8E84-426E-40DD-AFC4-6F175D3DCCD1}">
              <a14:hiddenFill xmlns:a14="http://schemas.microsoft.com/office/drawing/2010/main">
                <a:solidFill>
                  <a:srgbClr val="FFFFFF"/>
                </a:solidFill>
              </a14:hiddenFill>
            </a:ext>
          </a:extLst>
        </p:spPr>
      </p:pic>
      <p:sp>
        <p:nvSpPr>
          <p:cNvPr id="6" name="5-Point Star 5">
            <a:hlinkClick r:id="rId3" action="ppaction://hlinkfile"/>
          </p:cNvPr>
          <p:cNvSpPr/>
          <p:nvPr/>
        </p:nvSpPr>
        <p:spPr>
          <a:xfrm rot="627021">
            <a:off x="9927143" y="4408453"/>
            <a:ext cx="2093976" cy="207568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65569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sz="3600" dirty="0" smtClean="0"/>
              <a:t>Sharing Results with Parents</a:t>
            </a:r>
            <a:endParaRPr lang="en-US" sz="3600" dirty="0"/>
          </a:p>
        </p:txBody>
      </p:sp>
      <p:sp>
        <p:nvSpPr>
          <p:cNvPr id="3" name="Content Placeholder 2"/>
          <p:cNvSpPr>
            <a:spLocks noGrp="1"/>
          </p:cNvSpPr>
          <p:nvPr>
            <p:ph idx="1"/>
          </p:nvPr>
        </p:nvSpPr>
        <p:spPr>
          <a:xfrm>
            <a:off x="818712" y="2167129"/>
            <a:ext cx="10554574" cy="4599432"/>
          </a:xfrm>
        </p:spPr>
        <p:txBody>
          <a:bodyPr>
            <a:normAutofit fontScale="62500" lnSpcReduction="20000"/>
          </a:bodyPr>
          <a:lstStyle/>
          <a:p>
            <a:r>
              <a:rPr lang="en-US" sz="3400" dirty="0" smtClean="0"/>
              <a:t>Private, confidential and convenient for families</a:t>
            </a:r>
          </a:p>
          <a:p>
            <a:r>
              <a:rPr lang="en-US" sz="3400" dirty="0" smtClean="0"/>
              <a:t>Only a screening </a:t>
            </a:r>
            <a:r>
              <a:rPr lang="en-US" sz="3400" dirty="0" smtClean="0">
                <a:solidFill>
                  <a:srgbClr val="FD5819"/>
                </a:solidFill>
              </a:rPr>
              <a:t>not </a:t>
            </a:r>
            <a:r>
              <a:rPr lang="en-US" sz="3400" dirty="0" smtClean="0"/>
              <a:t>a diagnosis</a:t>
            </a:r>
          </a:p>
          <a:p>
            <a:r>
              <a:rPr lang="en-US" sz="3400" dirty="0" smtClean="0"/>
              <a:t>Consider health, cultural and environmental factors</a:t>
            </a:r>
          </a:p>
          <a:p>
            <a:r>
              <a:rPr lang="en-US" sz="3400" dirty="0" smtClean="0"/>
              <a:t>Emphasize strengths</a:t>
            </a:r>
          </a:p>
          <a:p>
            <a:r>
              <a:rPr lang="en-US" sz="3400" dirty="0" smtClean="0"/>
              <a:t>Helping parents understand the results:</a:t>
            </a:r>
          </a:p>
          <a:p>
            <a:pPr lvl="1"/>
            <a:r>
              <a:rPr lang="en-US" sz="3400" dirty="0" smtClean="0"/>
              <a:t>White area – meeting milestones</a:t>
            </a:r>
          </a:p>
          <a:p>
            <a:pPr lvl="1"/>
            <a:r>
              <a:rPr lang="en-US" sz="3400" dirty="0" smtClean="0"/>
              <a:t>Gray area – further observation, rescreen</a:t>
            </a:r>
          </a:p>
          <a:p>
            <a:pPr lvl="1"/>
            <a:r>
              <a:rPr lang="en-US" sz="3400" dirty="0" smtClean="0"/>
              <a:t>Black area – further evaluation is required</a:t>
            </a:r>
          </a:p>
          <a:p>
            <a:r>
              <a:rPr lang="en-US" sz="3400" dirty="0" smtClean="0"/>
              <a:t>Empower parents to advocate for their child</a:t>
            </a:r>
          </a:p>
          <a:p>
            <a:pPr lvl="1"/>
            <a:r>
              <a:rPr lang="en-US" sz="3400" dirty="0" smtClean="0"/>
              <a:t>Provide resources</a:t>
            </a:r>
          </a:p>
          <a:p>
            <a:pPr lvl="1"/>
            <a:r>
              <a:rPr lang="en-US" sz="3400" dirty="0" smtClean="0"/>
              <a:t>Provide referral information as needed </a:t>
            </a:r>
          </a:p>
          <a:p>
            <a:endParaRPr lang="en-US" dirty="0"/>
          </a:p>
        </p:txBody>
      </p:sp>
    </p:spTree>
    <p:extLst>
      <p:ext uri="{BB962C8B-B14F-4D97-AF65-F5344CB8AC3E}">
        <p14:creationId xmlns:p14="http://schemas.microsoft.com/office/powerpoint/2010/main" val="4252294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ExceleRate</a:t>
            </a:r>
            <a:r>
              <a:rPr lang="en-US" dirty="0" smtClean="0"/>
              <a:t> Best Practices</a:t>
            </a:r>
            <a:endParaRPr lang="en-US" dirty="0"/>
          </a:p>
        </p:txBody>
      </p:sp>
      <p:sp>
        <p:nvSpPr>
          <p:cNvPr id="3" name="Content Placeholder 2"/>
          <p:cNvSpPr>
            <a:spLocks noGrp="1"/>
          </p:cNvSpPr>
          <p:nvPr>
            <p:ph idx="1"/>
          </p:nvPr>
        </p:nvSpPr>
        <p:spPr>
          <a:xfrm>
            <a:off x="472440" y="1825625"/>
            <a:ext cx="6092952" cy="5032375"/>
          </a:xfrm>
        </p:spPr>
        <p:txBody>
          <a:bodyPr/>
          <a:lstStyle/>
          <a:p>
            <a:r>
              <a:rPr lang="en-US" sz="2000" dirty="0"/>
              <a:t>Provides information so that curriculum can best meet the needs of the child</a:t>
            </a:r>
            <a:endParaRPr lang="en-US" sz="2000" dirty="0" smtClean="0"/>
          </a:p>
          <a:p>
            <a:pPr lvl="0"/>
            <a:r>
              <a:rPr lang="en-US" sz="2000" dirty="0"/>
              <a:t>Aligns with Illinois Early Learning and Development </a:t>
            </a:r>
            <a:r>
              <a:rPr lang="en-US" sz="2000" dirty="0" smtClean="0"/>
              <a:t>Standards &amp; Creative Curriculum</a:t>
            </a:r>
            <a:endParaRPr lang="en-US" sz="2000" dirty="0" smtClean="0"/>
          </a:p>
          <a:p>
            <a:pPr lvl="0"/>
            <a:r>
              <a:rPr lang="en-US" sz="2000" dirty="0"/>
              <a:t>Aligns with </a:t>
            </a:r>
            <a:r>
              <a:rPr lang="en-US" sz="2000" dirty="0" err="1"/>
              <a:t>ExceleRate</a:t>
            </a:r>
            <a:r>
              <a:rPr lang="en-US" sz="2000" dirty="0"/>
              <a:t> Illinois </a:t>
            </a:r>
            <a:endParaRPr lang="en-US" sz="2000" dirty="0" smtClean="0"/>
          </a:p>
          <a:p>
            <a:pPr lvl="1"/>
            <a:r>
              <a:rPr lang="en-US" sz="2000" b="1" dirty="0"/>
              <a:t>Choosing an assessment tool is a requirement for the silver &amp; gold circles of quality.</a:t>
            </a:r>
            <a:endParaRPr lang="en-US" sz="2000"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77456" y="2277186"/>
            <a:ext cx="4519168" cy="4203877"/>
          </a:xfrm>
          <a:prstGeom prst="rect">
            <a:avLst/>
          </a:prstGeom>
          <a:ln>
            <a:noFill/>
          </a:ln>
          <a:effectLst>
            <a:softEdge rad="112500"/>
          </a:effectLst>
        </p:spPr>
      </p:pic>
    </p:spTree>
    <p:extLst>
      <p:ext uri="{BB962C8B-B14F-4D97-AF65-F5344CB8AC3E}">
        <p14:creationId xmlns:p14="http://schemas.microsoft.com/office/powerpoint/2010/main" val="25449587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When, How? </a:t>
            </a:r>
            <a:endParaRPr lang="en-US" dirty="0"/>
          </a:p>
        </p:txBody>
      </p:sp>
      <p:sp>
        <p:nvSpPr>
          <p:cNvPr id="3" name="Content Placeholder 2"/>
          <p:cNvSpPr>
            <a:spLocks noGrp="1"/>
          </p:cNvSpPr>
          <p:nvPr>
            <p:ph idx="1"/>
          </p:nvPr>
        </p:nvSpPr>
        <p:spPr>
          <a:xfrm>
            <a:off x="810000" y="2414311"/>
            <a:ext cx="10554574" cy="3636511"/>
          </a:xfrm>
        </p:spPr>
        <p:txBody>
          <a:bodyPr>
            <a:noAutofit/>
          </a:bodyPr>
          <a:lstStyle/>
          <a:p>
            <a:r>
              <a:rPr lang="en-US" sz="2400" dirty="0" smtClean="0"/>
              <a:t>Every new child to the center should be screened within the FIRST month of enrollment. </a:t>
            </a:r>
          </a:p>
          <a:p>
            <a:pPr marL="0" indent="0">
              <a:buNone/>
            </a:pPr>
            <a:endParaRPr lang="en-US" sz="2400" dirty="0" smtClean="0"/>
          </a:p>
          <a:p>
            <a:r>
              <a:rPr lang="en-US" sz="2400" dirty="0" smtClean="0"/>
              <a:t>EVERY child should be screened before the FIRST parent/ teacher conference (new school year). </a:t>
            </a:r>
          </a:p>
          <a:p>
            <a:pPr marL="0" indent="0">
              <a:buNone/>
            </a:pPr>
            <a:endParaRPr lang="en-US" sz="2400" dirty="0" smtClean="0"/>
          </a:p>
          <a:p>
            <a:r>
              <a:rPr lang="en-US" sz="2400" dirty="0" smtClean="0"/>
              <a:t>Any time you feel you want another opinion/ input/ information.</a:t>
            </a:r>
          </a:p>
          <a:p>
            <a:pPr marL="0" indent="0">
              <a:buNone/>
            </a:pPr>
            <a:endParaRPr lang="en-US" sz="2400" dirty="0"/>
          </a:p>
        </p:txBody>
      </p:sp>
    </p:spTree>
    <p:extLst>
      <p:ext uri="{BB962C8B-B14F-4D97-AF65-F5344CB8AC3E}">
        <p14:creationId xmlns:p14="http://schemas.microsoft.com/office/powerpoint/2010/main" val="32237051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79</TotalTime>
  <Words>361</Words>
  <Application>Microsoft Office PowerPoint</Application>
  <PresentationFormat>Widescreen</PresentationFormat>
  <Paragraphs>42</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Aharoni</vt:lpstr>
      <vt:lpstr>Arial</vt:lpstr>
      <vt:lpstr>Calibri</vt:lpstr>
      <vt:lpstr>Century Gothic</vt:lpstr>
      <vt:lpstr>Wingdings</vt:lpstr>
      <vt:lpstr>Wingdings 2</vt:lpstr>
      <vt:lpstr>Quotable</vt:lpstr>
      <vt:lpstr>Understanding and Using the Ages and Stages Questionnaire (ASQ)  </vt:lpstr>
      <vt:lpstr>Let’s take a look </vt:lpstr>
      <vt:lpstr>Why Screen? </vt:lpstr>
      <vt:lpstr>What is ASQ?</vt:lpstr>
      <vt:lpstr>Scoring the Results</vt:lpstr>
      <vt:lpstr>Sharing Results with Parents</vt:lpstr>
      <vt:lpstr>ExceleRate Best Practices</vt:lpstr>
      <vt:lpstr>What, When, How?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and Using the Ages and Stages Questionnaire (ASQ)</dc:title>
  <dc:creator>Jessica</dc:creator>
  <cp:lastModifiedBy>Jessica</cp:lastModifiedBy>
  <cp:revision>5</cp:revision>
  <dcterms:created xsi:type="dcterms:W3CDTF">2016-02-15T00:32:29Z</dcterms:created>
  <dcterms:modified xsi:type="dcterms:W3CDTF">2016-02-15T01:52:02Z</dcterms:modified>
</cp:coreProperties>
</file>